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1" r:id="rId5"/>
    <p:sldMasterId id="2147483683" r:id="rId6"/>
    <p:sldMasterId id="2147483695" r:id="rId7"/>
  </p:sldMasterIdLst>
  <p:notesMasterIdLst>
    <p:notesMasterId r:id="rId11"/>
  </p:notesMasterIdLst>
  <p:handoutMasterIdLst>
    <p:handoutMasterId r:id="rId12"/>
  </p:handoutMasterIdLst>
  <p:sldIdLst>
    <p:sldId id="341" r:id="rId8"/>
    <p:sldId id="342" r:id="rId9"/>
    <p:sldId id="343" r:id="rId10"/>
  </p:sldIdLst>
  <p:sldSz cx="24384000" cy="13716000"/>
  <p:notesSz cx="6783388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9pPr>
  </p:defaultTextStyle>
  <p:extLst>
    <p:ext uri="{521415D9-36F7-43E2-AB2F-B90AF26B5E84}">
      <p14:sectionLst xmlns:p14="http://schemas.microsoft.com/office/powerpoint/2010/main">
        <p14:section name="Default Section" id="{ED1EE731-3F9C-4480-AA0F-8AA612D29E98}">
          <p14:sldIdLst>
            <p14:sldId id="341"/>
            <p14:sldId id="342"/>
            <p14:sldId id="34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ie X. O'Gorman" initials="KXO" lastIdx="1" clrIdx="0">
    <p:extLst>
      <p:ext uri="{19B8F6BF-5375-455C-9EA6-DF929625EA0E}">
        <p15:presenceInfo xmlns:p15="http://schemas.microsoft.com/office/powerpoint/2012/main" userId="Katie X. O'Gorm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45"/>
    <a:srgbClr val="B3B6A7"/>
    <a:srgbClr val="005A52"/>
    <a:srgbClr val="FFC1B8"/>
    <a:srgbClr val="005850"/>
    <a:srgbClr val="5E5E5E"/>
    <a:srgbClr val="A39161"/>
    <a:srgbClr val="004D44"/>
    <a:srgbClr val="A79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77" autoAdjust="0"/>
    <p:restoredTop sz="93135" autoAdjust="0"/>
  </p:normalViewPr>
  <p:slideViewPr>
    <p:cSldViewPr snapToGrid="0" snapToObjects="1" showGuides="1">
      <p:cViewPr varScale="1">
        <p:scale>
          <a:sx n="34" d="100"/>
          <a:sy n="34" d="100"/>
        </p:scale>
        <p:origin x="528" y="66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-5334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0" d="100"/>
        <a:sy n="60" d="100"/>
      </p:scale>
      <p:origin x="0" y="-84"/>
    </p:cViewPr>
  </p:sorterViewPr>
  <p:notesViewPr>
    <p:cSldViewPr snapToGrid="0" snapToObjects="1" showGuides="1">
      <p:cViewPr varScale="1">
        <p:scale>
          <a:sx n="76" d="100"/>
          <a:sy n="76" d="100"/>
        </p:scale>
        <p:origin x="219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946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2350" y="0"/>
            <a:ext cx="293946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B542B-0C3F-884C-A453-F60046BBBBE8}" type="datetimeFigureOut">
              <a:rPr lang="en-US" smtClean="0"/>
              <a:t>7/3/2020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3946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2350" y="9428584"/>
            <a:ext cx="293946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752D7-37D8-FD47-A307-243E37317A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408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/>
          </p:nvPr>
        </p:nvSpPr>
        <p:spPr>
          <a:xfrm>
            <a:off x="84138" y="744538"/>
            <a:ext cx="6615112" cy="3722687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03" name="Shape 103"/>
          <p:cNvSpPr>
            <a:spLocks noGrp="1"/>
          </p:cNvSpPr>
          <p:nvPr>
            <p:ph type="body" sz="quarter" idx="1"/>
          </p:nvPr>
        </p:nvSpPr>
        <p:spPr>
          <a:xfrm>
            <a:off x="904452" y="4715153"/>
            <a:ext cx="4974485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 -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3708970" y="3814011"/>
            <a:ext cx="18897030" cy="523914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16000" b="0" i="0" cap="none" spc="-272">
                <a:solidFill>
                  <a:srgbClr val="FFFFFF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708970" y="9482323"/>
            <a:ext cx="18897030" cy="3006800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buClr>
                <a:srgbClr val="A39161"/>
              </a:buClr>
              <a:defRPr sz="3200" b="0" i="0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1pPr>
            <a:lvl2pPr indent="0" algn="l">
              <a:lnSpc>
                <a:spcPct val="120000"/>
              </a:lnSpc>
              <a:buClr>
                <a:srgbClr val="A39161"/>
              </a:buClr>
              <a:defRPr sz="3200" b="0" spc="0">
                <a:solidFill>
                  <a:srgbClr val="A39161"/>
                </a:solidFill>
                <a:latin typeface="+mn-lt"/>
                <a:ea typeface="Calibri" charset="0"/>
                <a:cs typeface="Calibri" charset="0"/>
                <a:sym typeface="Georgia"/>
              </a:defRPr>
            </a:lvl2pPr>
            <a:lvl3pPr algn="l">
              <a:lnSpc>
                <a:spcPct val="120000"/>
              </a:lnSpc>
              <a:buClr>
                <a:srgbClr val="A39161"/>
              </a:buClr>
              <a:defRPr sz="24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3pPr>
            <a:lvl4pPr algn="l">
              <a:lnSpc>
                <a:spcPct val="120000"/>
              </a:lnSpc>
              <a:buClr>
                <a:srgbClr val="A39161"/>
              </a:buClr>
              <a:defRPr sz="2400" spc="0">
                <a:solidFill>
                  <a:srgbClr val="A39161"/>
                </a:solidFill>
                <a:latin typeface="+mn-lt"/>
                <a:ea typeface="Georgia"/>
                <a:cs typeface="Georgia"/>
                <a:sym typeface="Georgia"/>
              </a:defRPr>
            </a:lvl4pPr>
            <a:lvl5pPr algn="l">
              <a:lnSpc>
                <a:spcPct val="120000"/>
              </a:lnSpc>
              <a:buClr>
                <a:srgbClr val="A39161"/>
              </a:buClr>
              <a:defRPr sz="24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235700"/>
            <a:ext cx="0" cy="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00" y="6235700"/>
            <a:ext cx="0" cy="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30" y="1062788"/>
            <a:ext cx="8566307" cy="3099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Multiple Imag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441450" y="946150"/>
            <a:ext cx="19325056" cy="2286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9600" b="1" cap="none" spc="-180" baseline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Title Text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007850" y="3555998"/>
            <a:ext cx="11233150" cy="4231643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2007849" y="8060021"/>
            <a:ext cx="5472000" cy="41400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7769000" y="8060021"/>
            <a:ext cx="5472000" cy="41400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441450" y="3555997"/>
            <a:ext cx="9856787" cy="8644023"/>
          </a:xfrm>
          <a:prstGeom prst="rect">
            <a:avLst/>
          </a:prstGeom>
        </p:spPr>
        <p:txBody>
          <a:bodyPr/>
          <a:lstStyle>
            <a:lvl1pPr algn="l">
              <a:defRPr sz="6000" spc="-160" baseline="0">
                <a:solidFill>
                  <a:srgbClr val="5E5E5E"/>
                </a:solidFill>
                <a:latin typeface="+mn-lt"/>
              </a:defRPr>
            </a:lvl1pPr>
            <a:lvl2pPr marL="0" indent="-857250" algn="l">
              <a:buClr>
                <a:srgbClr val="83BE41"/>
              </a:buClr>
              <a:buFont typeface=".AppleSystemUIFont" charset="-120"/>
              <a:buChar char="—"/>
              <a:defRPr sz="6000" spc="-160" baseline="0">
                <a:solidFill>
                  <a:srgbClr val="5E5E5E"/>
                </a:solidFill>
                <a:latin typeface="+mn-lt"/>
              </a:defRPr>
            </a:lvl2pPr>
            <a:lvl3pPr marL="1440000" indent="-857250" algn="l">
              <a:buClr>
                <a:srgbClr val="83BE41"/>
              </a:buClr>
              <a:buFont typeface=".AppleSystemUIFont" charset="-120"/>
              <a:buChar char="—"/>
              <a:defRPr sz="6000" i="1" spc="-160" baseline="0">
                <a:solidFill>
                  <a:srgbClr val="5E5E5E"/>
                </a:solidFill>
                <a:latin typeface="+mn-lt"/>
              </a:defRPr>
            </a:lvl3pPr>
            <a:lvl4pPr marL="2160000" indent="-685800" algn="l">
              <a:buClr>
                <a:srgbClr val="83BE41"/>
              </a:buClr>
              <a:buFont typeface=".AppleSystemUIFont" charset="-120"/>
              <a:buChar char="—"/>
              <a:defRPr sz="4800" spc="-160" baseline="0">
                <a:solidFill>
                  <a:srgbClr val="5E5E5E"/>
                </a:solidFill>
                <a:latin typeface="+mn-lt"/>
              </a:defRPr>
            </a:lvl4pPr>
            <a:lvl5pPr marL="3060000" indent="-685800" algn="l">
              <a:buClr>
                <a:srgbClr val="83BE41"/>
              </a:buClr>
              <a:buFont typeface=".AppleSystemUIFont" charset="-120"/>
              <a:buChar char="–"/>
              <a:defRPr sz="4800" i="1" spc="-16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Rialtas na hÉireann | Government of Ireland"/>
          <p:cNvSpPr txBox="1"/>
          <p:nvPr userDrawn="1"/>
        </p:nvSpPr>
        <p:spPr>
          <a:xfrm>
            <a:off x="1441447" y="12611805"/>
            <a:ext cx="912589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latin typeface="+mn-lt"/>
              </a:rPr>
              <a:pPr/>
              <a:t>‹#›</a:t>
            </a:fld>
            <a:r>
              <a:rPr lang="en-GB" b="1" dirty="0">
                <a:latin typeface="+mn-lt"/>
              </a:rPr>
              <a:t>  An Roinn Dlí agus Cirt</a:t>
            </a:r>
            <a:r>
              <a:rPr lang="en-GB" b="1" baseline="0" dirty="0">
                <a:latin typeface="+mn-lt"/>
              </a:rPr>
              <a:t> </a:t>
            </a:r>
            <a:r>
              <a:rPr lang="en-GB" b="1" dirty="0">
                <a:latin typeface="+mn-lt"/>
              </a:rPr>
              <a:t>agus Comhionannais </a:t>
            </a:r>
            <a:r>
              <a:rPr lang="en-GB" dirty="0">
                <a:latin typeface="+mn-lt"/>
              </a:rPr>
              <a:t>|</a:t>
            </a:r>
            <a:r>
              <a:rPr lang="en-GB" baseline="0" dirty="0">
                <a:latin typeface="+mn-lt"/>
              </a:rPr>
              <a:t> </a:t>
            </a:r>
            <a:r>
              <a:rPr lang="en-GB" dirty="0">
                <a:latin typeface="+mn-lt"/>
              </a:rPr>
              <a:t>Department of</a:t>
            </a:r>
            <a:r>
              <a:rPr lang="en-GB" baseline="0" dirty="0">
                <a:latin typeface="+mn-lt"/>
              </a:rPr>
              <a:t> </a:t>
            </a:r>
            <a:r>
              <a:rPr lang="en-GB" dirty="0">
                <a:latin typeface="+mn-lt"/>
              </a:rPr>
              <a:t>Justice</a:t>
            </a:r>
            <a:r>
              <a:rPr lang="en-GB" baseline="0" dirty="0">
                <a:latin typeface="+mn-lt"/>
              </a:rPr>
              <a:t> </a:t>
            </a:r>
            <a:r>
              <a:rPr lang="en-GB" dirty="0">
                <a:latin typeface="+mn-lt"/>
              </a:rPr>
              <a:t>and Equality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974096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lank –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82373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176536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2" y="-17251"/>
            <a:ext cx="24379102" cy="12981550"/>
            <a:chOff x="0" y="-8626"/>
            <a:chExt cx="12189551" cy="6490775"/>
          </a:xfrm>
        </p:grpSpPr>
        <p:sp>
          <p:nvSpPr>
            <p:cNvPr id="5" name="Rectangle 4"/>
            <p:cNvSpPr/>
            <p:nvPr userDrawn="1"/>
          </p:nvSpPr>
          <p:spPr>
            <a:xfrm flipV="1">
              <a:off x="1101551" y="5414460"/>
              <a:ext cx="11088000" cy="108000"/>
            </a:xfrm>
            <a:prstGeom prst="rect">
              <a:avLst/>
            </a:prstGeom>
            <a:solidFill>
              <a:srgbClr val="88BA3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IE" sz="2926" kern="1200">
                <a:solidFill>
                  <a:prstClr val="white"/>
                </a:solidFill>
              </a:endParaRPr>
            </a:p>
          </p:txBody>
        </p:sp>
        <p:sp>
          <p:nvSpPr>
            <p:cNvPr id="14" name="Freeform 13"/>
            <p:cNvSpPr/>
            <p:nvPr userDrawn="1"/>
          </p:nvSpPr>
          <p:spPr>
            <a:xfrm flipH="1">
              <a:off x="761137" y="-8626"/>
              <a:ext cx="113876" cy="4188290"/>
            </a:xfrm>
            <a:custGeom>
              <a:avLst/>
              <a:gdLst>
                <a:gd name="connsiteX0" fmla="*/ 113876 w 113876"/>
                <a:gd name="connsiteY0" fmla="*/ 0 h 4188290"/>
                <a:gd name="connsiteX1" fmla="*/ 0 w 113876"/>
                <a:gd name="connsiteY1" fmla="*/ 0 h 4188290"/>
                <a:gd name="connsiteX2" fmla="*/ 0 w 113876"/>
                <a:gd name="connsiteY2" fmla="*/ 4188290 h 4188290"/>
                <a:gd name="connsiteX3" fmla="*/ 5654 w 113876"/>
                <a:gd name="connsiteY3" fmla="*/ 4188290 h 4188290"/>
                <a:gd name="connsiteX4" fmla="*/ 113876 w 113876"/>
                <a:gd name="connsiteY4" fmla="*/ 4130084 h 4188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876" h="4188290">
                  <a:moveTo>
                    <a:pt x="113876" y="0"/>
                  </a:moveTo>
                  <a:lnTo>
                    <a:pt x="0" y="0"/>
                  </a:lnTo>
                  <a:lnTo>
                    <a:pt x="0" y="4188290"/>
                  </a:lnTo>
                  <a:lnTo>
                    <a:pt x="5654" y="4188290"/>
                  </a:lnTo>
                  <a:lnTo>
                    <a:pt x="113876" y="4130084"/>
                  </a:lnTo>
                  <a:close/>
                </a:path>
              </a:pathLst>
            </a:custGeom>
            <a:solidFill>
              <a:srgbClr val="DC0F84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defTabSz="1828800" hangingPunct="1"/>
              <a:endParaRPr lang="en-IE" sz="2926" kern="1200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 flipH="1">
              <a:off x="0" y="5414460"/>
              <a:ext cx="1944000" cy="108000"/>
            </a:xfrm>
            <a:prstGeom prst="rect">
              <a:avLst/>
            </a:prstGeom>
            <a:gradFill flip="none" rotWithShape="1">
              <a:gsLst>
                <a:gs pos="0">
                  <a:srgbClr val="007EB0"/>
                </a:gs>
                <a:gs pos="80000">
                  <a:srgbClr val="00B0F0">
                    <a:alpha val="8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IE" sz="2926" kern="1200">
                <a:solidFill>
                  <a:prstClr val="white"/>
                </a:solidFill>
              </a:endParaRPr>
            </a:p>
          </p:txBody>
        </p:sp>
        <p:grpSp>
          <p:nvGrpSpPr>
            <p:cNvPr id="9" name="Group 8"/>
            <p:cNvGrpSpPr/>
            <p:nvPr userDrawn="1"/>
          </p:nvGrpSpPr>
          <p:grpSpPr>
            <a:xfrm rot="16200000" flipV="1">
              <a:off x="208160" y="3985381"/>
              <a:ext cx="2521622" cy="2471914"/>
              <a:chOff x="838200" y="2508199"/>
              <a:chExt cx="1926714" cy="2031683"/>
            </a:xfrm>
          </p:grpSpPr>
          <p:sp>
            <p:nvSpPr>
              <p:cNvPr id="10" name="Isosceles Triangle 9"/>
              <p:cNvSpPr/>
              <p:nvPr/>
            </p:nvSpPr>
            <p:spPr>
              <a:xfrm>
                <a:off x="838200" y="2991882"/>
                <a:ext cx="1548000" cy="1548000"/>
              </a:xfrm>
              <a:prstGeom prst="triangle">
                <a:avLst/>
              </a:prstGeom>
              <a:gradFill flip="none" rotWithShape="1">
                <a:gsLst>
                  <a:gs pos="0">
                    <a:srgbClr val="007EB0"/>
                  </a:gs>
                  <a:gs pos="80000">
                    <a:srgbClr val="00B0F0">
                      <a:alpha val="8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800" hangingPunct="1"/>
                <a:endParaRPr lang="en-IE" sz="2926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Isosceles Triangle 10"/>
              <p:cNvSpPr/>
              <p:nvPr/>
            </p:nvSpPr>
            <p:spPr>
              <a:xfrm>
                <a:off x="1018200" y="2508199"/>
                <a:ext cx="1188000" cy="1188000"/>
              </a:xfrm>
              <a:prstGeom prst="triangle">
                <a:avLst/>
              </a:prstGeom>
              <a:solidFill>
                <a:srgbClr val="88BA3F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800" hangingPunct="1"/>
                <a:endParaRPr lang="en-IE" sz="2926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>
                <a:off x="1756914" y="3343741"/>
                <a:ext cx="1008000" cy="1008000"/>
              </a:xfrm>
              <a:prstGeom prst="triangle">
                <a:avLst/>
              </a:prstGeom>
              <a:solidFill>
                <a:srgbClr val="DC0F84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800" hangingPunct="1"/>
                <a:endParaRPr lang="en-IE" sz="2926" kern="12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1450" y="5313166"/>
            <a:ext cx="17789292" cy="1890912"/>
          </a:xfrm>
        </p:spPr>
        <p:txBody>
          <a:bodyPr/>
          <a:lstStyle>
            <a:lvl1pPr>
              <a:defRPr lang="en-US" sz="6500" b="1" kern="1200" dirty="0" smtClean="0">
                <a:solidFill>
                  <a:srgbClr val="0080B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4681451" y="7204076"/>
            <a:ext cx="17789295" cy="1208652"/>
          </a:xfrm>
        </p:spPr>
        <p:txBody>
          <a:bodyPr>
            <a:noAutofit/>
          </a:bodyPr>
          <a:lstStyle>
            <a:lvl1pPr marL="0" indent="0" algn="l">
              <a:buNone/>
              <a:defRPr lang="en-IE" sz="5850" b="0" kern="1200" dirty="0">
                <a:solidFill>
                  <a:srgbClr val="0080B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742950" indent="0" algn="ctr">
              <a:buNone/>
              <a:defRPr sz="3250"/>
            </a:lvl2pPr>
            <a:lvl3pPr marL="1485900" indent="0" algn="ctr">
              <a:buNone/>
              <a:defRPr sz="2926"/>
            </a:lvl3pPr>
            <a:lvl4pPr marL="2228850" indent="0" algn="ctr">
              <a:buNone/>
              <a:defRPr sz="2600"/>
            </a:lvl4pPr>
            <a:lvl5pPr marL="2971800" indent="0" algn="ctr">
              <a:buNone/>
              <a:defRPr sz="2600"/>
            </a:lvl5pPr>
            <a:lvl6pPr marL="3714750" indent="0" algn="ctr">
              <a:buNone/>
              <a:defRPr sz="2600"/>
            </a:lvl6pPr>
            <a:lvl7pPr marL="4457700" indent="0" algn="ctr">
              <a:buNone/>
              <a:defRPr sz="2600"/>
            </a:lvl7pPr>
            <a:lvl8pPr marL="5200650" indent="0" algn="ctr">
              <a:buNone/>
              <a:defRPr sz="2600"/>
            </a:lvl8pPr>
            <a:lvl9pPr marL="5943600" indent="0" algn="ctr">
              <a:buNone/>
              <a:defRPr sz="2600"/>
            </a:lvl9pPr>
          </a:lstStyle>
          <a:p>
            <a:r>
              <a:rPr lang="en-US" dirty="0"/>
              <a:t>Click to edit Master subtitle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6132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2" y="-17251"/>
            <a:ext cx="24379102" cy="12981550"/>
            <a:chOff x="0" y="-8626"/>
            <a:chExt cx="12189551" cy="6490775"/>
          </a:xfrm>
        </p:grpSpPr>
        <p:sp>
          <p:nvSpPr>
            <p:cNvPr id="17" name="Rectangle 16"/>
            <p:cNvSpPr/>
            <p:nvPr userDrawn="1"/>
          </p:nvSpPr>
          <p:spPr>
            <a:xfrm flipV="1">
              <a:off x="1101551" y="5414460"/>
              <a:ext cx="11088000" cy="108000"/>
            </a:xfrm>
            <a:prstGeom prst="rect">
              <a:avLst/>
            </a:prstGeom>
            <a:solidFill>
              <a:srgbClr val="88BA3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IE" sz="2926" kern="1200">
                <a:solidFill>
                  <a:prstClr val="white"/>
                </a:solidFill>
              </a:endParaRPr>
            </a:p>
          </p:txBody>
        </p:sp>
        <p:sp>
          <p:nvSpPr>
            <p:cNvPr id="18" name="Freeform 17"/>
            <p:cNvSpPr/>
            <p:nvPr userDrawn="1"/>
          </p:nvSpPr>
          <p:spPr>
            <a:xfrm flipH="1">
              <a:off x="761137" y="-8626"/>
              <a:ext cx="113876" cy="4188290"/>
            </a:xfrm>
            <a:custGeom>
              <a:avLst/>
              <a:gdLst>
                <a:gd name="connsiteX0" fmla="*/ 113876 w 113876"/>
                <a:gd name="connsiteY0" fmla="*/ 0 h 4188290"/>
                <a:gd name="connsiteX1" fmla="*/ 0 w 113876"/>
                <a:gd name="connsiteY1" fmla="*/ 0 h 4188290"/>
                <a:gd name="connsiteX2" fmla="*/ 0 w 113876"/>
                <a:gd name="connsiteY2" fmla="*/ 4188290 h 4188290"/>
                <a:gd name="connsiteX3" fmla="*/ 5654 w 113876"/>
                <a:gd name="connsiteY3" fmla="*/ 4188290 h 4188290"/>
                <a:gd name="connsiteX4" fmla="*/ 113876 w 113876"/>
                <a:gd name="connsiteY4" fmla="*/ 4130084 h 4188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876" h="4188290">
                  <a:moveTo>
                    <a:pt x="113876" y="0"/>
                  </a:moveTo>
                  <a:lnTo>
                    <a:pt x="0" y="0"/>
                  </a:lnTo>
                  <a:lnTo>
                    <a:pt x="0" y="4188290"/>
                  </a:lnTo>
                  <a:lnTo>
                    <a:pt x="5654" y="4188290"/>
                  </a:lnTo>
                  <a:lnTo>
                    <a:pt x="113876" y="4130084"/>
                  </a:lnTo>
                  <a:close/>
                </a:path>
              </a:pathLst>
            </a:custGeom>
            <a:solidFill>
              <a:srgbClr val="DC0F84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defTabSz="1828800" hangingPunct="1"/>
              <a:endParaRPr lang="en-IE" sz="2926" kern="1200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 flipH="1">
              <a:off x="0" y="5414460"/>
              <a:ext cx="1944000" cy="108000"/>
            </a:xfrm>
            <a:prstGeom prst="rect">
              <a:avLst/>
            </a:prstGeom>
            <a:gradFill flip="none" rotWithShape="1">
              <a:gsLst>
                <a:gs pos="0">
                  <a:srgbClr val="007EB0"/>
                </a:gs>
                <a:gs pos="80000">
                  <a:srgbClr val="00B0F0">
                    <a:alpha val="8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IE" sz="2926" kern="1200">
                <a:solidFill>
                  <a:prstClr val="white"/>
                </a:solidFill>
              </a:endParaRPr>
            </a:p>
          </p:txBody>
        </p:sp>
        <p:grpSp>
          <p:nvGrpSpPr>
            <p:cNvPr id="20" name="Group 19"/>
            <p:cNvGrpSpPr/>
            <p:nvPr userDrawn="1"/>
          </p:nvGrpSpPr>
          <p:grpSpPr>
            <a:xfrm rot="16200000" flipV="1">
              <a:off x="208160" y="3985381"/>
              <a:ext cx="2521622" cy="2471914"/>
              <a:chOff x="838200" y="2508199"/>
              <a:chExt cx="1926714" cy="2031683"/>
            </a:xfrm>
          </p:grpSpPr>
          <p:sp>
            <p:nvSpPr>
              <p:cNvPr id="21" name="Isosceles Triangle 20"/>
              <p:cNvSpPr/>
              <p:nvPr/>
            </p:nvSpPr>
            <p:spPr>
              <a:xfrm>
                <a:off x="838200" y="2991882"/>
                <a:ext cx="1548000" cy="1548000"/>
              </a:xfrm>
              <a:prstGeom prst="triangle">
                <a:avLst/>
              </a:prstGeom>
              <a:gradFill flip="none" rotWithShape="1">
                <a:gsLst>
                  <a:gs pos="0">
                    <a:srgbClr val="007EB0"/>
                  </a:gs>
                  <a:gs pos="80000">
                    <a:srgbClr val="00B0F0">
                      <a:alpha val="8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800" hangingPunct="1"/>
                <a:endParaRPr lang="en-IE" sz="2926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>
                <a:off x="1018200" y="2508199"/>
                <a:ext cx="1188000" cy="1188000"/>
              </a:xfrm>
              <a:prstGeom prst="triangle">
                <a:avLst/>
              </a:prstGeom>
              <a:solidFill>
                <a:srgbClr val="88BA3F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800" hangingPunct="1"/>
                <a:endParaRPr lang="en-IE" sz="2926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Isosceles Triangle 22"/>
              <p:cNvSpPr/>
              <p:nvPr/>
            </p:nvSpPr>
            <p:spPr>
              <a:xfrm>
                <a:off x="1756914" y="3343741"/>
                <a:ext cx="1008000" cy="1008000"/>
              </a:xfrm>
              <a:prstGeom prst="triangle">
                <a:avLst/>
              </a:prstGeom>
              <a:solidFill>
                <a:srgbClr val="DC0F84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800" hangingPunct="1"/>
                <a:endParaRPr lang="en-IE" sz="2926" kern="12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6763" y="4813540"/>
            <a:ext cx="9076817" cy="970784"/>
          </a:xfrm>
        </p:spPr>
        <p:txBody>
          <a:bodyPr>
            <a:noAutofit/>
          </a:bodyPr>
          <a:lstStyle>
            <a:lvl1pPr>
              <a:defRPr lang="en-US" sz="6500" b="1" kern="1200" dirty="0" smtClean="0">
                <a:solidFill>
                  <a:srgbClr val="0080B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IE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6763" y="5784322"/>
            <a:ext cx="9076817" cy="1208652"/>
          </a:xfrm>
        </p:spPr>
        <p:txBody>
          <a:bodyPr>
            <a:noAutofit/>
          </a:bodyPr>
          <a:lstStyle>
            <a:lvl1pPr marL="0" indent="0" algn="l">
              <a:buNone/>
              <a:defRPr lang="en-IE" sz="5200" b="0" kern="1200" dirty="0">
                <a:solidFill>
                  <a:srgbClr val="0080B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742950" indent="0" algn="ctr">
              <a:buNone/>
              <a:defRPr sz="3250"/>
            </a:lvl2pPr>
            <a:lvl3pPr marL="1485900" indent="0" algn="ctr">
              <a:buNone/>
              <a:defRPr sz="2926"/>
            </a:lvl3pPr>
            <a:lvl4pPr marL="2228850" indent="0" algn="ctr">
              <a:buNone/>
              <a:defRPr sz="2600"/>
            </a:lvl4pPr>
            <a:lvl5pPr marL="2971800" indent="0" algn="ctr">
              <a:buNone/>
              <a:defRPr sz="2600"/>
            </a:lvl5pPr>
            <a:lvl6pPr marL="3714750" indent="0" algn="ctr">
              <a:buNone/>
              <a:defRPr sz="2600"/>
            </a:lvl6pPr>
            <a:lvl7pPr marL="4457700" indent="0" algn="ctr">
              <a:buNone/>
              <a:defRPr sz="2600"/>
            </a:lvl7pPr>
            <a:lvl8pPr marL="5200650" indent="0" algn="ctr">
              <a:buNone/>
              <a:defRPr sz="2600"/>
            </a:lvl8pPr>
            <a:lvl9pPr marL="5943600" indent="0" algn="ctr">
              <a:buNone/>
              <a:defRPr sz="2600"/>
            </a:lvl9pPr>
          </a:lstStyle>
          <a:p>
            <a:r>
              <a:rPr lang="en-US" dirty="0"/>
              <a:t>Click to edit subtitle</a:t>
            </a:r>
            <a:endParaRPr lang="en-IE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3112152" y="0"/>
            <a:ext cx="11266951" cy="1082892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IE" dirty="0"/>
              <a:t>&lt;Add Image&gt;</a:t>
            </a:r>
          </a:p>
        </p:txBody>
      </p:sp>
    </p:spTree>
    <p:extLst>
      <p:ext uri="{BB962C8B-B14F-4D97-AF65-F5344CB8AC3E}">
        <p14:creationId xmlns:p14="http://schemas.microsoft.com/office/powerpoint/2010/main" val="1166614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2" r="8515"/>
          <a:stretch/>
        </p:blipFill>
        <p:spPr>
          <a:xfrm>
            <a:off x="13088337" y="0"/>
            <a:ext cx="11289915" cy="108289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6763" y="4813540"/>
            <a:ext cx="9076817" cy="970784"/>
          </a:xfrm>
        </p:spPr>
        <p:txBody>
          <a:bodyPr>
            <a:noAutofit/>
          </a:bodyPr>
          <a:lstStyle>
            <a:lvl1pPr>
              <a:defRPr lang="en-US" sz="6500" b="1" kern="1200" dirty="0" smtClean="0">
                <a:solidFill>
                  <a:srgbClr val="0080B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IE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6763" y="5784322"/>
            <a:ext cx="9076817" cy="1208652"/>
          </a:xfrm>
        </p:spPr>
        <p:txBody>
          <a:bodyPr>
            <a:noAutofit/>
          </a:bodyPr>
          <a:lstStyle>
            <a:lvl1pPr marL="0" indent="0" algn="l">
              <a:buNone/>
              <a:defRPr lang="en-IE" sz="5200" b="0" kern="1200" dirty="0">
                <a:solidFill>
                  <a:srgbClr val="0080B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742950" indent="0" algn="ctr">
              <a:buNone/>
              <a:defRPr sz="3250"/>
            </a:lvl2pPr>
            <a:lvl3pPr marL="1485900" indent="0" algn="ctr">
              <a:buNone/>
              <a:defRPr sz="2926"/>
            </a:lvl3pPr>
            <a:lvl4pPr marL="2228850" indent="0" algn="ctr">
              <a:buNone/>
              <a:defRPr sz="2600"/>
            </a:lvl4pPr>
            <a:lvl5pPr marL="2971800" indent="0" algn="ctr">
              <a:buNone/>
              <a:defRPr sz="2600"/>
            </a:lvl5pPr>
            <a:lvl6pPr marL="3714750" indent="0" algn="ctr">
              <a:buNone/>
              <a:defRPr sz="2600"/>
            </a:lvl6pPr>
            <a:lvl7pPr marL="4457700" indent="0" algn="ctr">
              <a:buNone/>
              <a:defRPr sz="2600"/>
            </a:lvl7pPr>
            <a:lvl8pPr marL="5200650" indent="0" algn="ctr">
              <a:buNone/>
              <a:defRPr sz="2600"/>
            </a:lvl8pPr>
            <a:lvl9pPr marL="5943600" indent="0" algn="ctr">
              <a:buNone/>
              <a:defRPr sz="2600"/>
            </a:lvl9pPr>
          </a:lstStyle>
          <a:p>
            <a:r>
              <a:rPr lang="en-US" dirty="0"/>
              <a:t>Click to edit subtitle</a:t>
            </a:r>
            <a:endParaRPr lang="en-IE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" y="-17251"/>
            <a:ext cx="24379102" cy="12981550"/>
            <a:chOff x="0" y="-8626"/>
            <a:chExt cx="12189551" cy="6490775"/>
          </a:xfrm>
        </p:grpSpPr>
        <p:sp>
          <p:nvSpPr>
            <p:cNvPr id="18" name="Rectangle 17"/>
            <p:cNvSpPr/>
            <p:nvPr userDrawn="1"/>
          </p:nvSpPr>
          <p:spPr>
            <a:xfrm flipV="1">
              <a:off x="1101551" y="5414460"/>
              <a:ext cx="11088000" cy="108000"/>
            </a:xfrm>
            <a:prstGeom prst="rect">
              <a:avLst/>
            </a:prstGeom>
            <a:solidFill>
              <a:srgbClr val="88BA3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IE" sz="2926" kern="1200">
                <a:solidFill>
                  <a:prstClr val="white"/>
                </a:solidFill>
              </a:endParaRPr>
            </a:p>
          </p:txBody>
        </p:sp>
        <p:sp>
          <p:nvSpPr>
            <p:cNvPr id="19" name="Freeform 18"/>
            <p:cNvSpPr/>
            <p:nvPr userDrawn="1"/>
          </p:nvSpPr>
          <p:spPr>
            <a:xfrm flipH="1">
              <a:off x="761137" y="-8626"/>
              <a:ext cx="113876" cy="4188290"/>
            </a:xfrm>
            <a:custGeom>
              <a:avLst/>
              <a:gdLst>
                <a:gd name="connsiteX0" fmla="*/ 113876 w 113876"/>
                <a:gd name="connsiteY0" fmla="*/ 0 h 4188290"/>
                <a:gd name="connsiteX1" fmla="*/ 0 w 113876"/>
                <a:gd name="connsiteY1" fmla="*/ 0 h 4188290"/>
                <a:gd name="connsiteX2" fmla="*/ 0 w 113876"/>
                <a:gd name="connsiteY2" fmla="*/ 4188290 h 4188290"/>
                <a:gd name="connsiteX3" fmla="*/ 5654 w 113876"/>
                <a:gd name="connsiteY3" fmla="*/ 4188290 h 4188290"/>
                <a:gd name="connsiteX4" fmla="*/ 113876 w 113876"/>
                <a:gd name="connsiteY4" fmla="*/ 4130084 h 4188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876" h="4188290">
                  <a:moveTo>
                    <a:pt x="113876" y="0"/>
                  </a:moveTo>
                  <a:lnTo>
                    <a:pt x="0" y="0"/>
                  </a:lnTo>
                  <a:lnTo>
                    <a:pt x="0" y="4188290"/>
                  </a:lnTo>
                  <a:lnTo>
                    <a:pt x="5654" y="4188290"/>
                  </a:lnTo>
                  <a:lnTo>
                    <a:pt x="113876" y="4130084"/>
                  </a:lnTo>
                  <a:close/>
                </a:path>
              </a:pathLst>
            </a:custGeom>
            <a:solidFill>
              <a:srgbClr val="DC0F84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defTabSz="1828800" hangingPunct="1"/>
              <a:endParaRPr lang="en-IE" sz="2926" kern="1200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 flipH="1">
              <a:off x="0" y="5414460"/>
              <a:ext cx="1944000" cy="108000"/>
            </a:xfrm>
            <a:prstGeom prst="rect">
              <a:avLst/>
            </a:prstGeom>
            <a:gradFill flip="none" rotWithShape="1">
              <a:gsLst>
                <a:gs pos="0">
                  <a:srgbClr val="007EB0"/>
                </a:gs>
                <a:gs pos="80000">
                  <a:srgbClr val="00B0F0">
                    <a:alpha val="8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IE" sz="2926" kern="1200">
                <a:solidFill>
                  <a:prstClr val="white"/>
                </a:solidFill>
              </a:endParaRPr>
            </a:p>
          </p:txBody>
        </p:sp>
        <p:grpSp>
          <p:nvGrpSpPr>
            <p:cNvPr id="21" name="Group 20"/>
            <p:cNvGrpSpPr/>
            <p:nvPr userDrawn="1"/>
          </p:nvGrpSpPr>
          <p:grpSpPr>
            <a:xfrm rot="16200000" flipV="1">
              <a:off x="208160" y="3985381"/>
              <a:ext cx="2521622" cy="2471914"/>
              <a:chOff x="838200" y="2508199"/>
              <a:chExt cx="1926714" cy="2031683"/>
            </a:xfrm>
          </p:grpSpPr>
          <p:sp>
            <p:nvSpPr>
              <p:cNvPr id="22" name="Isosceles Triangle 21"/>
              <p:cNvSpPr/>
              <p:nvPr/>
            </p:nvSpPr>
            <p:spPr>
              <a:xfrm>
                <a:off x="838200" y="2991882"/>
                <a:ext cx="1548000" cy="1548000"/>
              </a:xfrm>
              <a:prstGeom prst="triangle">
                <a:avLst/>
              </a:prstGeom>
              <a:gradFill flip="none" rotWithShape="1">
                <a:gsLst>
                  <a:gs pos="0">
                    <a:srgbClr val="007EB0"/>
                  </a:gs>
                  <a:gs pos="80000">
                    <a:srgbClr val="00B0F0">
                      <a:alpha val="8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800" hangingPunct="1"/>
                <a:endParaRPr lang="en-IE" sz="2926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Isosceles Triangle 22"/>
              <p:cNvSpPr/>
              <p:nvPr/>
            </p:nvSpPr>
            <p:spPr>
              <a:xfrm>
                <a:off x="1018200" y="2508199"/>
                <a:ext cx="1188000" cy="1188000"/>
              </a:xfrm>
              <a:prstGeom prst="triangle">
                <a:avLst/>
              </a:prstGeom>
              <a:solidFill>
                <a:srgbClr val="88BA3F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800" hangingPunct="1"/>
                <a:endParaRPr lang="en-IE" sz="2926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>
                <a:off x="1756914" y="3343741"/>
                <a:ext cx="1008000" cy="1008000"/>
              </a:xfrm>
              <a:prstGeom prst="triangle">
                <a:avLst/>
              </a:prstGeom>
              <a:solidFill>
                <a:srgbClr val="DC0F84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800" hangingPunct="1"/>
                <a:endParaRPr lang="en-IE" sz="2926" kern="120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0115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>
            <a:normAutofit/>
          </a:bodyPr>
          <a:lstStyle>
            <a:lvl1pPr algn="ctr">
              <a:defRPr lang="en-IE" sz="6500" b="1" kern="1200" dirty="0">
                <a:solidFill>
                  <a:srgbClr val="0080B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>
            <a:normAutofit/>
          </a:bodyPr>
          <a:lstStyle>
            <a:lvl1pPr marL="0" indent="0" algn="ctr">
              <a:buNone/>
              <a:defRPr lang="en-IE" sz="5200" b="0" kern="1200" dirty="0">
                <a:solidFill>
                  <a:srgbClr val="0080B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742950" indent="0" algn="ctr">
              <a:buNone/>
              <a:defRPr sz="3250"/>
            </a:lvl2pPr>
            <a:lvl3pPr marL="1485900" indent="0" algn="ctr">
              <a:buNone/>
              <a:defRPr sz="2926"/>
            </a:lvl3pPr>
            <a:lvl4pPr marL="2228850" indent="0" algn="ctr">
              <a:buNone/>
              <a:defRPr sz="2600"/>
            </a:lvl4pPr>
            <a:lvl5pPr marL="2971800" indent="0" algn="ctr">
              <a:buNone/>
              <a:defRPr sz="2600"/>
            </a:lvl5pPr>
            <a:lvl6pPr marL="3714750" indent="0" algn="ctr">
              <a:buNone/>
              <a:defRPr sz="2600"/>
            </a:lvl6pPr>
            <a:lvl7pPr marL="4457700" indent="0" algn="ctr">
              <a:buNone/>
              <a:defRPr sz="2600"/>
            </a:lvl7pPr>
            <a:lvl8pPr marL="5200650" indent="0" algn="ctr">
              <a:buNone/>
              <a:defRPr sz="2600"/>
            </a:lvl8pPr>
            <a:lvl9pPr marL="5943600" indent="0" algn="ctr">
              <a:buNone/>
              <a:defRPr sz="2600"/>
            </a:lvl9pPr>
          </a:lstStyle>
          <a:p>
            <a:r>
              <a:rPr lang="en-US" dirty="0"/>
              <a:t>Click to edit Master subtitle style</a:t>
            </a:r>
            <a:endParaRPr lang="en-IE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3048001" y="9520120"/>
            <a:ext cx="4335609" cy="1990960"/>
            <a:chOff x="3285485" y="2232618"/>
            <a:chExt cx="3363683" cy="1440001"/>
          </a:xfrm>
        </p:grpSpPr>
        <p:sp>
          <p:nvSpPr>
            <p:cNvPr id="16" name="Isosceles Triangle 15"/>
            <p:cNvSpPr/>
            <p:nvPr/>
          </p:nvSpPr>
          <p:spPr>
            <a:xfrm rot="5400000">
              <a:off x="3285485" y="2232619"/>
              <a:ext cx="1440000" cy="1440000"/>
            </a:xfrm>
            <a:prstGeom prst="triangle">
              <a:avLst/>
            </a:prstGeom>
            <a:gradFill flip="none" rotWithShape="1">
              <a:gsLst>
                <a:gs pos="0">
                  <a:srgbClr val="007EB0"/>
                </a:gs>
                <a:gs pos="80000">
                  <a:srgbClr val="00B0F0">
                    <a:alpha val="8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IE" sz="2926" kern="1200">
                <a:solidFill>
                  <a:prstClr val="white"/>
                </a:solidFill>
              </a:endParaRPr>
            </a:p>
          </p:txBody>
        </p:sp>
        <p:sp>
          <p:nvSpPr>
            <p:cNvPr id="17" name="Isosceles Triangle 16"/>
            <p:cNvSpPr/>
            <p:nvPr/>
          </p:nvSpPr>
          <p:spPr>
            <a:xfrm rot="5400000">
              <a:off x="4247327" y="2232618"/>
              <a:ext cx="1440000" cy="1440000"/>
            </a:xfrm>
            <a:prstGeom prst="triangle">
              <a:avLst/>
            </a:prstGeom>
            <a:solidFill>
              <a:srgbClr val="88BA3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IE" sz="2926" kern="1200">
                <a:solidFill>
                  <a:prstClr val="white"/>
                </a:solidFill>
              </a:endParaRPr>
            </a:p>
          </p:txBody>
        </p:sp>
        <p:sp>
          <p:nvSpPr>
            <p:cNvPr id="18" name="Isosceles Triangle 17"/>
            <p:cNvSpPr/>
            <p:nvPr/>
          </p:nvSpPr>
          <p:spPr>
            <a:xfrm rot="5400000">
              <a:off x="5209168" y="2232619"/>
              <a:ext cx="1440000" cy="1440000"/>
            </a:xfrm>
            <a:prstGeom prst="triangle">
              <a:avLst/>
            </a:prstGeom>
            <a:solidFill>
              <a:srgbClr val="DC0F84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IE" sz="2926" kern="1200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-32244" y="10407600"/>
            <a:ext cx="24423764" cy="216000"/>
            <a:chOff x="-352774" y="6130636"/>
            <a:chExt cx="12211882" cy="108000"/>
          </a:xfrm>
        </p:grpSpPr>
        <p:sp>
          <p:nvSpPr>
            <p:cNvPr id="20" name="Rectangle 19"/>
            <p:cNvSpPr/>
            <p:nvPr/>
          </p:nvSpPr>
          <p:spPr>
            <a:xfrm flipV="1">
              <a:off x="1807228" y="6130636"/>
              <a:ext cx="619881" cy="108000"/>
            </a:xfrm>
            <a:prstGeom prst="rect">
              <a:avLst/>
            </a:prstGeom>
            <a:solidFill>
              <a:srgbClr val="88BA3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IE" sz="2926" kern="120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 rot="10800000" flipH="1">
              <a:off x="-352774" y="6130636"/>
              <a:ext cx="2160000" cy="108000"/>
            </a:xfrm>
            <a:prstGeom prst="rect">
              <a:avLst/>
            </a:prstGeom>
            <a:gradFill flip="none" rotWithShape="1">
              <a:gsLst>
                <a:gs pos="0">
                  <a:srgbClr val="007EB0"/>
                </a:gs>
                <a:gs pos="80000">
                  <a:srgbClr val="00B0F0">
                    <a:alpha val="8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IE" sz="2926" kern="120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flipV="1">
              <a:off x="2427108" y="6130636"/>
              <a:ext cx="9432000" cy="108000"/>
            </a:xfrm>
            <a:prstGeom prst="rect">
              <a:avLst/>
            </a:prstGeom>
            <a:solidFill>
              <a:srgbClr val="DC0F84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IE" sz="2926" kern="1200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Group 11"/>
          <p:cNvGrpSpPr/>
          <p:nvPr userDrawn="1"/>
        </p:nvGrpSpPr>
        <p:grpSpPr>
          <a:xfrm>
            <a:off x="5464005" y="12185633"/>
            <a:ext cx="13455990" cy="1078162"/>
            <a:chOff x="707365" y="8146700"/>
            <a:chExt cx="5466496" cy="539081"/>
          </a:xfrm>
        </p:grpSpPr>
        <p:grpSp>
          <p:nvGrpSpPr>
            <p:cNvPr id="13" name="Group 12"/>
            <p:cNvGrpSpPr/>
            <p:nvPr/>
          </p:nvGrpSpPr>
          <p:grpSpPr>
            <a:xfrm>
              <a:off x="707365" y="8224171"/>
              <a:ext cx="737332" cy="384138"/>
              <a:chOff x="707365" y="8224171"/>
              <a:chExt cx="737332" cy="384138"/>
            </a:xfrm>
          </p:grpSpPr>
          <p:sp>
            <p:nvSpPr>
              <p:cNvPr id="26" name="Right Arrow 25"/>
              <p:cNvSpPr/>
              <p:nvPr/>
            </p:nvSpPr>
            <p:spPr bwMode="gray">
              <a:xfrm rot="10800000">
                <a:off x="707365" y="8224171"/>
                <a:ext cx="737332" cy="384138"/>
              </a:xfrm>
              <a:prstGeom prst="rightArrow">
                <a:avLst/>
              </a:prstGeom>
              <a:solidFill>
                <a:srgbClr val="2AAAE0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0" tIns="72000" rIns="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828800" hangingPunct="1">
                  <a:lnSpc>
                    <a:spcPct val="105000"/>
                  </a:lnSpc>
                  <a:spcAft>
                    <a:spcPts val="800"/>
                  </a:spcAft>
                </a:pPr>
                <a:endParaRPr lang="en-IE" sz="1600" i="1" kern="1200" dirty="0">
                  <a:solidFill>
                    <a:srgbClr val="70AD47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 bwMode="gray">
              <a:xfrm>
                <a:off x="902656" y="8323393"/>
                <a:ext cx="498807" cy="185695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828800" hangingPunct="1">
                  <a:lnSpc>
                    <a:spcPct val="105000"/>
                  </a:lnSpc>
                  <a:spcAft>
                    <a:spcPts val="800"/>
                  </a:spcAft>
                </a:pPr>
                <a:r>
                  <a:rPr lang="en-IE" sz="1800" kern="1200" dirty="0">
                    <a:solidFill>
                      <a:prstClr val="white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Previous 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436529" y="8224171"/>
              <a:ext cx="737332" cy="384138"/>
              <a:chOff x="5436529" y="8234742"/>
              <a:chExt cx="737332" cy="384138"/>
            </a:xfrm>
          </p:grpSpPr>
          <p:sp>
            <p:nvSpPr>
              <p:cNvPr id="24" name="Right Arrow 23">
                <a:hlinkClick r:id="" action="ppaction://noaction"/>
              </p:cNvPr>
              <p:cNvSpPr/>
              <p:nvPr/>
            </p:nvSpPr>
            <p:spPr bwMode="gray">
              <a:xfrm>
                <a:off x="5436529" y="8234742"/>
                <a:ext cx="737332" cy="384138"/>
              </a:xfrm>
              <a:prstGeom prst="rightArrow">
                <a:avLst/>
              </a:prstGeom>
              <a:solidFill>
                <a:srgbClr val="2AAAE0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0" tIns="72000" rIns="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828800" hangingPunct="1">
                  <a:lnSpc>
                    <a:spcPct val="105000"/>
                  </a:lnSpc>
                  <a:spcAft>
                    <a:spcPts val="800"/>
                  </a:spcAft>
                </a:pPr>
                <a:endParaRPr lang="en-IE" sz="1600" i="1" kern="1200" dirty="0">
                  <a:solidFill>
                    <a:srgbClr val="70AD47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 bwMode="gray">
              <a:xfrm>
                <a:off x="5436529" y="8333964"/>
                <a:ext cx="498807" cy="185695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828800" hangingPunct="1">
                  <a:lnSpc>
                    <a:spcPct val="105000"/>
                  </a:lnSpc>
                  <a:spcAft>
                    <a:spcPts val="800"/>
                  </a:spcAft>
                </a:pPr>
                <a:r>
                  <a:rPr lang="en-IE" sz="1800" kern="1200" dirty="0">
                    <a:solidFill>
                      <a:prstClr val="white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Next</a:t>
                </a:r>
              </a:p>
            </p:txBody>
          </p:sp>
        </p:grp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92387" y="8146700"/>
              <a:ext cx="696453" cy="5390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1112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2" y="-17251"/>
            <a:ext cx="24379102" cy="12981550"/>
            <a:chOff x="0" y="-8626"/>
            <a:chExt cx="12189551" cy="6490775"/>
          </a:xfrm>
        </p:grpSpPr>
        <p:sp>
          <p:nvSpPr>
            <p:cNvPr id="20" name="Rectangle 19"/>
            <p:cNvSpPr/>
            <p:nvPr userDrawn="1"/>
          </p:nvSpPr>
          <p:spPr>
            <a:xfrm flipV="1">
              <a:off x="1101551" y="5414460"/>
              <a:ext cx="11088000" cy="108000"/>
            </a:xfrm>
            <a:prstGeom prst="rect">
              <a:avLst/>
            </a:prstGeom>
            <a:solidFill>
              <a:srgbClr val="88BA3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IE" sz="2926" kern="1200">
                <a:solidFill>
                  <a:prstClr val="white"/>
                </a:solidFill>
              </a:endParaRPr>
            </a:p>
          </p:txBody>
        </p:sp>
        <p:sp>
          <p:nvSpPr>
            <p:cNvPr id="21" name="Freeform 20"/>
            <p:cNvSpPr/>
            <p:nvPr userDrawn="1"/>
          </p:nvSpPr>
          <p:spPr>
            <a:xfrm flipH="1">
              <a:off x="761137" y="-8626"/>
              <a:ext cx="113876" cy="4188290"/>
            </a:xfrm>
            <a:custGeom>
              <a:avLst/>
              <a:gdLst>
                <a:gd name="connsiteX0" fmla="*/ 113876 w 113876"/>
                <a:gd name="connsiteY0" fmla="*/ 0 h 4188290"/>
                <a:gd name="connsiteX1" fmla="*/ 0 w 113876"/>
                <a:gd name="connsiteY1" fmla="*/ 0 h 4188290"/>
                <a:gd name="connsiteX2" fmla="*/ 0 w 113876"/>
                <a:gd name="connsiteY2" fmla="*/ 4188290 h 4188290"/>
                <a:gd name="connsiteX3" fmla="*/ 5654 w 113876"/>
                <a:gd name="connsiteY3" fmla="*/ 4188290 h 4188290"/>
                <a:gd name="connsiteX4" fmla="*/ 113876 w 113876"/>
                <a:gd name="connsiteY4" fmla="*/ 4130084 h 4188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876" h="4188290">
                  <a:moveTo>
                    <a:pt x="113876" y="0"/>
                  </a:moveTo>
                  <a:lnTo>
                    <a:pt x="0" y="0"/>
                  </a:lnTo>
                  <a:lnTo>
                    <a:pt x="0" y="4188290"/>
                  </a:lnTo>
                  <a:lnTo>
                    <a:pt x="5654" y="4188290"/>
                  </a:lnTo>
                  <a:lnTo>
                    <a:pt x="113876" y="4130084"/>
                  </a:lnTo>
                  <a:close/>
                </a:path>
              </a:pathLst>
            </a:custGeom>
            <a:solidFill>
              <a:srgbClr val="DC0F84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defTabSz="1828800" hangingPunct="1"/>
              <a:endParaRPr lang="en-IE" sz="2926" kern="1200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 flipH="1">
              <a:off x="0" y="5414460"/>
              <a:ext cx="1944000" cy="108000"/>
            </a:xfrm>
            <a:prstGeom prst="rect">
              <a:avLst/>
            </a:prstGeom>
            <a:gradFill flip="none" rotWithShape="1">
              <a:gsLst>
                <a:gs pos="0">
                  <a:srgbClr val="007EB0"/>
                </a:gs>
                <a:gs pos="80000">
                  <a:srgbClr val="00B0F0">
                    <a:alpha val="8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IE" sz="2926" kern="1200">
                <a:solidFill>
                  <a:prstClr val="white"/>
                </a:solidFill>
              </a:endParaRPr>
            </a:p>
          </p:txBody>
        </p:sp>
        <p:grpSp>
          <p:nvGrpSpPr>
            <p:cNvPr id="23" name="Group 22"/>
            <p:cNvGrpSpPr/>
            <p:nvPr userDrawn="1"/>
          </p:nvGrpSpPr>
          <p:grpSpPr>
            <a:xfrm rot="16200000" flipV="1">
              <a:off x="208160" y="3985381"/>
              <a:ext cx="2521622" cy="2471914"/>
              <a:chOff x="838200" y="2508199"/>
              <a:chExt cx="1926714" cy="2031683"/>
            </a:xfrm>
          </p:grpSpPr>
          <p:sp>
            <p:nvSpPr>
              <p:cNvPr id="24" name="Isosceles Triangle 23"/>
              <p:cNvSpPr/>
              <p:nvPr/>
            </p:nvSpPr>
            <p:spPr>
              <a:xfrm>
                <a:off x="838200" y="2991882"/>
                <a:ext cx="1548000" cy="1548000"/>
              </a:xfrm>
              <a:prstGeom prst="triangle">
                <a:avLst/>
              </a:prstGeom>
              <a:gradFill flip="none" rotWithShape="1">
                <a:gsLst>
                  <a:gs pos="0">
                    <a:srgbClr val="007EB0"/>
                  </a:gs>
                  <a:gs pos="80000">
                    <a:srgbClr val="00B0F0">
                      <a:alpha val="8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800" hangingPunct="1"/>
                <a:endParaRPr lang="en-IE" sz="2926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Isosceles Triangle 24"/>
              <p:cNvSpPr/>
              <p:nvPr/>
            </p:nvSpPr>
            <p:spPr>
              <a:xfrm>
                <a:off x="1018200" y="2508199"/>
                <a:ext cx="1188000" cy="1188000"/>
              </a:xfrm>
              <a:prstGeom prst="triangle">
                <a:avLst/>
              </a:prstGeom>
              <a:solidFill>
                <a:srgbClr val="88BA3F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800" hangingPunct="1"/>
                <a:endParaRPr lang="en-IE" sz="2926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>
                <a:off x="1756914" y="3343741"/>
                <a:ext cx="1008000" cy="1008000"/>
              </a:xfrm>
              <a:prstGeom prst="triangle">
                <a:avLst/>
              </a:prstGeom>
              <a:solidFill>
                <a:srgbClr val="DC0F84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800" hangingPunct="1"/>
                <a:endParaRPr lang="en-IE" sz="2926" kern="12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2" name="Title Placeholder 1"/>
          <p:cNvSpPr txBox="1">
            <a:spLocks/>
          </p:cNvSpPr>
          <p:nvPr userDrawn="1"/>
        </p:nvSpPr>
        <p:spPr>
          <a:xfrm rot="16200000">
            <a:off x="-2972690" y="3257440"/>
            <a:ext cx="7622440" cy="1497703"/>
          </a:xfrm>
          <a:prstGeom prst="rect">
            <a:avLst/>
          </a:prstGeom>
        </p:spPr>
        <p:txBody>
          <a:bodyPr vert="horz" lIns="148590" tIns="74296" rIns="148590" bIns="74296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E" sz="4000" b="1" kern="1200" dirty="0">
                <a:solidFill>
                  <a:srgbClr val="0080B2"/>
                </a:solidFill>
                <a:latin typeface="Lato" panose="020F0502020204030203" pitchFamily="34" charset="0"/>
                <a:ea typeface="+mj-ea"/>
                <a:cs typeface="+mj-cs"/>
              </a:defRPr>
            </a:lvl1pPr>
          </a:lstStyle>
          <a:p>
            <a:r>
              <a:rPr sz="5850" b="0"/>
              <a:t>Table of Contents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3964439" y="1556950"/>
            <a:ext cx="17719589" cy="8183384"/>
          </a:xfrm>
        </p:spPr>
        <p:txBody>
          <a:bodyPr/>
          <a:lstStyle>
            <a:lvl1pPr marL="742950" indent="-742950" algn="l">
              <a:buFont typeface="Arial" panose="020B0604020202020204" pitchFamily="34" charset="0"/>
              <a:buChar char="•"/>
              <a:defRPr/>
            </a:lvl1pPr>
          </a:lstStyle>
          <a:p>
            <a:pPr lvl="0"/>
            <a:endParaRPr lang="en-IE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5464005" y="12185633"/>
            <a:ext cx="13455990" cy="1078162"/>
            <a:chOff x="707365" y="8146700"/>
            <a:chExt cx="5466496" cy="539081"/>
          </a:xfrm>
        </p:grpSpPr>
        <p:grpSp>
          <p:nvGrpSpPr>
            <p:cNvPr id="15" name="Group 14"/>
            <p:cNvGrpSpPr/>
            <p:nvPr/>
          </p:nvGrpSpPr>
          <p:grpSpPr>
            <a:xfrm>
              <a:off x="707365" y="8224171"/>
              <a:ext cx="737332" cy="384138"/>
              <a:chOff x="707365" y="8224171"/>
              <a:chExt cx="737332" cy="384138"/>
            </a:xfrm>
          </p:grpSpPr>
          <p:sp>
            <p:nvSpPr>
              <p:cNvPr id="28" name="Right Arrow 27"/>
              <p:cNvSpPr/>
              <p:nvPr/>
            </p:nvSpPr>
            <p:spPr bwMode="gray">
              <a:xfrm rot="10800000">
                <a:off x="707365" y="8224171"/>
                <a:ext cx="737332" cy="384138"/>
              </a:xfrm>
              <a:prstGeom prst="rightArrow">
                <a:avLst/>
              </a:prstGeom>
              <a:solidFill>
                <a:srgbClr val="2AAAE0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0" tIns="72000" rIns="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828800" hangingPunct="1">
                  <a:lnSpc>
                    <a:spcPct val="105000"/>
                  </a:lnSpc>
                  <a:spcAft>
                    <a:spcPts val="800"/>
                  </a:spcAft>
                </a:pPr>
                <a:endParaRPr lang="en-IE" sz="1600" i="1" kern="1200" dirty="0">
                  <a:solidFill>
                    <a:srgbClr val="70AD47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 bwMode="gray">
              <a:xfrm>
                <a:off x="902656" y="8323393"/>
                <a:ext cx="498807" cy="185695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828800" hangingPunct="1">
                  <a:lnSpc>
                    <a:spcPct val="105000"/>
                  </a:lnSpc>
                  <a:spcAft>
                    <a:spcPts val="800"/>
                  </a:spcAft>
                </a:pPr>
                <a:r>
                  <a:rPr lang="en-IE" sz="1800" kern="1200" dirty="0">
                    <a:solidFill>
                      <a:prstClr val="white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Previous 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436529" y="8224171"/>
              <a:ext cx="737332" cy="384138"/>
              <a:chOff x="5436529" y="8234742"/>
              <a:chExt cx="737332" cy="384138"/>
            </a:xfrm>
          </p:grpSpPr>
          <p:sp>
            <p:nvSpPr>
              <p:cNvPr id="18" name="Right Arrow 17">
                <a:hlinkClick r:id="" action="ppaction://noaction"/>
              </p:cNvPr>
              <p:cNvSpPr/>
              <p:nvPr/>
            </p:nvSpPr>
            <p:spPr bwMode="gray">
              <a:xfrm>
                <a:off x="5436529" y="8234742"/>
                <a:ext cx="737332" cy="384138"/>
              </a:xfrm>
              <a:prstGeom prst="rightArrow">
                <a:avLst/>
              </a:prstGeom>
              <a:solidFill>
                <a:srgbClr val="2AAAE0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0" tIns="72000" rIns="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828800" hangingPunct="1">
                  <a:lnSpc>
                    <a:spcPct val="105000"/>
                  </a:lnSpc>
                  <a:spcAft>
                    <a:spcPts val="800"/>
                  </a:spcAft>
                </a:pPr>
                <a:endParaRPr lang="en-IE" sz="1600" i="1" kern="1200" dirty="0">
                  <a:solidFill>
                    <a:srgbClr val="70AD47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 bwMode="gray">
              <a:xfrm>
                <a:off x="5436529" y="8333964"/>
                <a:ext cx="498807" cy="185695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828800" hangingPunct="1">
                  <a:lnSpc>
                    <a:spcPct val="105000"/>
                  </a:lnSpc>
                  <a:spcAft>
                    <a:spcPts val="800"/>
                  </a:spcAft>
                </a:pPr>
                <a:r>
                  <a:rPr lang="en-IE" sz="1800" kern="1200" dirty="0">
                    <a:solidFill>
                      <a:prstClr val="white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Next</a:t>
                </a:r>
              </a:p>
            </p:txBody>
          </p:sp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92387" y="8146700"/>
              <a:ext cx="696453" cy="5390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1863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21305519" y="684530"/>
            <a:ext cx="2484121" cy="1091044"/>
            <a:chOff x="3285485" y="2232618"/>
            <a:chExt cx="3363683" cy="1440001"/>
          </a:xfrm>
        </p:grpSpPr>
        <p:sp>
          <p:nvSpPr>
            <p:cNvPr id="9" name="Isosceles Triangle 8"/>
            <p:cNvSpPr/>
            <p:nvPr/>
          </p:nvSpPr>
          <p:spPr>
            <a:xfrm rot="5400000">
              <a:off x="3285485" y="2232619"/>
              <a:ext cx="1440000" cy="1440000"/>
            </a:xfrm>
            <a:prstGeom prst="triangle">
              <a:avLst/>
            </a:prstGeom>
            <a:gradFill flip="none" rotWithShape="1">
              <a:gsLst>
                <a:gs pos="0">
                  <a:srgbClr val="007EB0"/>
                </a:gs>
                <a:gs pos="80000">
                  <a:srgbClr val="00B0F0">
                    <a:alpha val="8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IE" sz="2926" kern="1200">
                <a:solidFill>
                  <a:prstClr val="white"/>
                </a:solidFill>
              </a:endParaRPr>
            </a:p>
          </p:txBody>
        </p:sp>
        <p:sp>
          <p:nvSpPr>
            <p:cNvPr id="10" name="Isosceles Triangle 9"/>
            <p:cNvSpPr/>
            <p:nvPr/>
          </p:nvSpPr>
          <p:spPr>
            <a:xfrm rot="5400000">
              <a:off x="4247327" y="2232618"/>
              <a:ext cx="1440000" cy="1440000"/>
            </a:xfrm>
            <a:prstGeom prst="triangle">
              <a:avLst/>
            </a:prstGeom>
            <a:solidFill>
              <a:srgbClr val="88BA3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IE" sz="2926" kern="1200">
                <a:solidFill>
                  <a:prstClr val="white"/>
                </a:solidFill>
              </a:endParaRPr>
            </a:p>
          </p:txBody>
        </p:sp>
        <p:sp>
          <p:nvSpPr>
            <p:cNvPr id="11" name="Isosceles Triangle 10"/>
            <p:cNvSpPr/>
            <p:nvPr/>
          </p:nvSpPr>
          <p:spPr>
            <a:xfrm rot="5400000">
              <a:off x="5209168" y="2232619"/>
              <a:ext cx="1440000" cy="1440000"/>
            </a:xfrm>
            <a:prstGeom prst="triangle">
              <a:avLst/>
            </a:prstGeom>
            <a:solidFill>
              <a:srgbClr val="DC0F84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IE" sz="2926" kern="1200">
                <a:solidFill>
                  <a:prstClr val="white"/>
                </a:solidFill>
              </a:endParaRPr>
            </a:p>
          </p:txBody>
        </p:sp>
      </p:grpSp>
      <p:sp>
        <p:nvSpPr>
          <p:cNvPr id="12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676399" y="3572931"/>
            <a:ext cx="21031202" cy="87292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5464005" y="12185633"/>
            <a:ext cx="13455990" cy="1078162"/>
            <a:chOff x="707365" y="8146700"/>
            <a:chExt cx="5466496" cy="539081"/>
          </a:xfrm>
        </p:grpSpPr>
        <p:grpSp>
          <p:nvGrpSpPr>
            <p:cNvPr id="14" name="Group 13"/>
            <p:cNvGrpSpPr/>
            <p:nvPr/>
          </p:nvGrpSpPr>
          <p:grpSpPr>
            <a:xfrm>
              <a:off x="707365" y="8224171"/>
              <a:ext cx="737332" cy="384138"/>
              <a:chOff x="707365" y="8224171"/>
              <a:chExt cx="737332" cy="384138"/>
            </a:xfrm>
          </p:grpSpPr>
          <p:sp>
            <p:nvSpPr>
              <p:cNvPr id="19" name="Right Arrow 18"/>
              <p:cNvSpPr/>
              <p:nvPr/>
            </p:nvSpPr>
            <p:spPr bwMode="gray">
              <a:xfrm rot="10800000">
                <a:off x="707365" y="8224171"/>
                <a:ext cx="737332" cy="384138"/>
              </a:xfrm>
              <a:prstGeom prst="rightArrow">
                <a:avLst/>
              </a:prstGeom>
              <a:solidFill>
                <a:srgbClr val="2AAAE0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0" tIns="72000" rIns="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828800" hangingPunct="1">
                  <a:lnSpc>
                    <a:spcPct val="105000"/>
                  </a:lnSpc>
                  <a:spcAft>
                    <a:spcPts val="800"/>
                  </a:spcAft>
                </a:pPr>
                <a:endParaRPr lang="en-IE" sz="1600" i="1" kern="1200" dirty="0">
                  <a:solidFill>
                    <a:srgbClr val="70AD47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gray">
              <a:xfrm>
                <a:off x="902656" y="8323393"/>
                <a:ext cx="498807" cy="185695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828800" hangingPunct="1">
                  <a:lnSpc>
                    <a:spcPct val="105000"/>
                  </a:lnSpc>
                  <a:spcAft>
                    <a:spcPts val="800"/>
                  </a:spcAft>
                </a:pPr>
                <a:r>
                  <a:rPr lang="en-IE" sz="1800" kern="1200" dirty="0">
                    <a:solidFill>
                      <a:prstClr val="white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Previous 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436529" y="8224171"/>
              <a:ext cx="737332" cy="384138"/>
              <a:chOff x="5436529" y="8234742"/>
              <a:chExt cx="737332" cy="384138"/>
            </a:xfrm>
          </p:grpSpPr>
          <p:sp>
            <p:nvSpPr>
              <p:cNvPr id="17" name="Right Arrow 16">
                <a:hlinkClick r:id="" action="ppaction://noaction"/>
              </p:cNvPr>
              <p:cNvSpPr/>
              <p:nvPr/>
            </p:nvSpPr>
            <p:spPr bwMode="gray">
              <a:xfrm>
                <a:off x="5436529" y="8234742"/>
                <a:ext cx="737332" cy="384138"/>
              </a:xfrm>
              <a:prstGeom prst="rightArrow">
                <a:avLst/>
              </a:prstGeom>
              <a:solidFill>
                <a:srgbClr val="2AAAE0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0" tIns="72000" rIns="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828800" hangingPunct="1">
                  <a:lnSpc>
                    <a:spcPct val="105000"/>
                  </a:lnSpc>
                  <a:spcAft>
                    <a:spcPts val="800"/>
                  </a:spcAft>
                </a:pPr>
                <a:endParaRPr lang="en-IE" sz="1600" i="1" kern="1200" dirty="0">
                  <a:solidFill>
                    <a:srgbClr val="70AD47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gray">
              <a:xfrm>
                <a:off x="5436529" y="8333964"/>
                <a:ext cx="498807" cy="185695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828800" hangingPunct="1">
                  <a:lnSpc>
                    <a:spcPct val="105000"/>
                  </a:lnSpc>
                  <a:spcAft>
                    <a:spcPts val="800"/>
                  </a:spcAft>
                </a:pPr>
                <a:r>
                  <a:rPr lang="en-IE" sz="1800" kern="1200" dirty="0">
                    <a:solidFill>
                      <a:prstClr val="white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Next</a:t>
                </a:r>
              </a:p>
            </p:txBody>
          </p:sp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92387" y="8146700"/>
              <a:ext cx="696453" cy="5390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53903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1" y="3599494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21305519" y="684530"/>
            <a:ext cx="2484121" cy="1091044"/>
            <a:chOff x="3285485" y="2232618"/>
            <a:chExt cx="3363683" cy="1440001"/>
          </a:xfrm>
        </p:grpSpPr>
        <p:sp>
          <p:nvSpPr>
            <p:cNvPr id="9" name="Isosceles Triangle 8"/>
            <p:cNvSpPr/>
            <p:nvPr/>
          </p:nvSpPr>
          <p:spPr>
            <a:xfrm rot="5400000">
              <a:off x="3285485" y="2232619"/>
              <a:ext cx="1440000" cy="1440000"/>
            </a:xfrm>
            <a:prstGeom prst="triangle">
              <a:avLst/>
            </a:prstGeom>
            <a:gradFill flip="none" rotWithShape="1">
              <a:gsLst>
                <a:gs pos="0">
                  <a:srgbClr val="007EB0"/>
                </a:gs>
                <a:gs pos="80000">
                  <a:srgbClr val="00B0F0">
                    <a:alpha val="8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IE" sz="2926" kern="1200">
                <a:solidFill>
                  <a:prstClr val="white"/>
                </a:solidFill>
              </a:endParaRPr>
            </a:p>
          </p:txBody>
        </p:sp>
        <p:sp>
          <p:nvSpPr>
            <p:cNvPr id="10" name="Isosceles Triangle 9"/>
            <p:cNvSpPr/>
            <p:nvPr/>
          </p:nvSpPr>
          <p:spPr>
            <a:xfrm rot="5400000">
              <a:off x="4247327" y="2232618"/>
              <a:ext cx="1440000" cy="1440000"/>
            </a:xfrm>
            <a:prstGeom prst="triangle">
              <a:avLst/>
            </a:prstGeom>
            <a:solidFill>
              <a:srgbClr val="88BA3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IE" sz="2926" kern="1200">
                <a:solidFill>
                  <a:prstClr val="white"/>
                </a:solidFill>
              </a:endParaRPr>
            </a:p>
          </p:txBody>
        </p:sp>
        <p:sp>
          <p:nvSpPr>
            <p:cNvPr id="11" name="Isosceles Triangle 10"/>
            <p:cNvSpPr/>
            <p:nvPr/>
          </p:nvSpPr>
          <p:spPr>
            <a:xfrm rot="5400000">
              <a:off x="5209168" y="2232619"/>
              <a:ext cx="1440000" cy="1440000"/>
            </a:xfrm>
            <a:prstGeom prst="triangle">
              <a:avLst/>
            </a:prstGeom>
            <a:solidFill>
              <a:srgbClr val="DC0F84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IE" sz="2926" kern="1200">
                <a:solidFill>
                  <a:prstClr val="white"/>
                </a:solidFill>
              </a:endParaRPr>
            </a:p>
          </p:txBody>
        </p:sp>
      </p:grpSp>
      <p:sp>
        <p:nvSpPr>
          <p:cNvPr id="12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676401" y="3572931"/>
            <a:ext cx="10363200" cy="87292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5464005" y="12185633"/>
            <a:ext cx="13455990" cy="1078162"/>
            <a:chOff x="707365" y="8146700"/>
            <a:chExt cx="5466496" cy="539081"/>
          </a:xfrm>
        </p:grpSpPr>
        <p:grpSp>
          <p:nvGrpSpPr>
            <p:cNvPr id="14" name="Group 13"/>
            <p:cNvGrpSpPr/>
            <p:nvPr/>
          </p:nvGrpSpPr>
          <p:grpSpPr>
            <a:xfrm>
              <a:off x="707365" y="8224171"/>
              <a:ext cx="737332" cy="384138"/>
              <a:chOff x="707365" y="8224171"/>
              <a:chExt cx="737332" cy="384138"/>
            </a:xfrm>
          </p:grpSpPr>
          <p:sp>
            <p:nvSpPr>
              <p:cNvPr id="19" name="Right Arrow 18"/>
              <p:cNvSpPr/>
              <p:nvPr/>
            </p:nvSpPr>
            <p:spPr bwMode="gray">
              <a:xfrm rot="10800000">
                <a:off x="707365" y="8224171"/>
                <a:ext cx="737332" cy="384138"/>
              </a:xfrm>
              <a:prstGeom prst="rightArrow">
                <a:avLst/>
              </a:prstGeom>
              <a:solidFill>
                <a:srgbClr val="2AAAE0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0" tIns="72000" rIns="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828800" hangingPunct="1">
                  <a:lnSpc>
                    <a:spcPct val="105000"/>
                  </a:lnSpc>
                  <a:spcAft>
                    <a:spcPts val="800"/>
                  </a:spcAft>
                </a:pPr>
                <a:endParaRPr lang="en-IE" sz="1600" i="1" kern="1200" dirty="0">
                  <a:solidFill>
                    <a:srgbClr val="70AD47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gray">
              <a:xfrm>
                <a:off x="902656" y="8323393"/>
                <a:ext cx="498807" cy="185695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828800" hangingPunct="1">
                  <a:lnSpc>
                    <a:spcPct val="105000"/>
                  </a:lnSpc>
                  <a:spcAft>
                    <a:spcPts val="800"/>
                  </a:spcAft>
                </a:pPr>
                <a:r>
                  <a:rPr lang="en-IE" sz="1800" kern="1200" dirty="0">
                    <a:solidFill>
                      <a:prstClr val="white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Previous 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436529" y="8224171"/>
              <a:ext cx="737332" cy="384138"/>
              <a:chOff x="5436529" y="8234742"/>
              <a:chExt cx="737332" cy="384138"/>
            </a:xfrm>
          </p:grpSpPr>
          <p:sp>
            <p:nvSpPr>
              <p:cNvPr id="17" name="Right Arrow 16">
                <a:hlinkClick r:id="" action="ppaction://noaction"/>
              </p:cNvPr>
              <p:cNvSpPr/>
              <p:nvPr/>
            </p:nvSpPr>
            <p:spPr bwMode="gray">
              <a:xfrm>
                <a:off x="5436529" y="8234742"/>
                <a:ext cx="737332" cy="384138"/>
              </a:xfrm>
              <a:prstGeom prst="rightArrow">
                <a:avLst/>
              </a:prstGeom>
              <a:solidFill>
                <a:srgbClr val="2AAAE0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0" tIns="72000" rIns="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828800" hangingPunct="1">
                  <a:lnSpc>
                    <a:spcPct val="105000"/>
                  </a:lnSpc>
                  <a:spcAft>
                    <a:spcPts val="800"/>
                  </a:spcAft>
                </a:pPr>
                <a:endParaRPr lang="en-IE" sz="1600" i="1" kern="1200" dirty="0">
                  <a:solidFill>
                    <a:srgbClr val="70AD47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gray">
              <a:xfrm>
                <a:off x="5436529" y="8333964"/>
                <a:ext cx="498807" cy="185695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828800" hangingPunct="1">
                  <a:lnSpc>
                    <a:spcPct val="105000"/>
                  </a:lnSpc>
                  <a:spcAft>
                    <a:spcPts val="800"/>
                  </a:spcAft>
                </a:pPr>
                <a:r>
                  <a:rPr lang="en-IE" sz="1800" kern="1200" dirty="0">
                    <a:solidFill>
                      <a:prstClr val="white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Next</a:t>
                </a:r>
              </a:p>
            </p:txBody>
          </p:sp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92387" y="8146700"/>
              <a:ext cx="696453" cy="5390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3691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title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3708970" y="3814011"/>
            <a:ext cx="18897030" cy="523914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16000" b="0" i="0" cap="none" spc="-272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708970" y="9482323"/>
            <a:ext cx="18897030" cy="3006800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buClr>
                <a:srgbClr val="A39161"/>
              </a:buClr>
              <a:defRPr sz="3200" b="0" i="0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1pPr>
            <a:lvl2pPr indent="0" algn="l">
              <a:lnSpc>
                <a:spcPct val="120000"/>
              </a:lnSpc>
              <a:buClr>
                <a:srgbClr val="A39161"/>
              </a:buClr>
              <a:defRPr sz="3200" b="0" spc="0">
                <a:solidFill>
                  <a:srgbClr val="A39161"/>
                </a:solidFill>
                <a:latin typeface="+mn-lt"/>
                <a:ea typeface="Calibri" charset="0"/>
                <a:cs typeface="Calibri" charset="0"/>
                <a:sym typeface="Georgia"/>
              </a:defRPr>
            </a:lvl2pPr>
            <a:lvl3pPr algn="l">
              <a:lnSpc>
                <a:spcPct val="120000"/>
              </a:lnSpc>
              <a:buClr>
                <a:srgbClr val="A39161"/>
              </a:buClr>
              <a:defRPr sz="24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3pPr>
            <a:lvl4pPr algn="l">
              <a:lnSpc>
                <a:spcPct val="120000"/>
              </a:lnSpc>
              <a:buClr>
                <a:srgbClr val="A39161"/>
              </a:buClr>
              <a:defRPr sz="2400" spc="0">
                <a:solidFill>
                  <a:srgbClr val="A39161"/>
                </a:solidFill>
                <a:latin typeface="+mn-lt"/>
                <a:ea typeface="Georgia"/>
                <a:cs typeface="Georgia"/>
                <a:sym typeface="Georgia"/>
              </a:defRPr>
            </a:lvl4pPr>
            <a:lvl5pPr algn="l">
              <a:lnSpc>
                <a:spcPct val="120000"/>
              </a:lnSpc>
              <a:buClr>
                <a:srgbClr val="A39161"/>
              </a:buClr>
              <a:defRPr sz="24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30" y="1062788"/>
            <a:ext cx="8562452" cy="309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82500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5464005" y="12185633"/>
            <a:ext cx="13455990" cy="1078162"/>
            <a:chOff x="707365" y="8146700"/>
            <a:chExt cx="5466496" cy="539081"/>
          </a:xfrm>
        </p:grpSpPr>
        <p:grpSp>
          <p:nvGrpSpPr>
            <p:cNvPr id="7" name="Group 6"/>
            <p:cNvGrpSpPr/>
            <p:nvPr/>
          </p:nvGrpSpPr>
          <p:grpSpPr>
            <a:xfrm>
              <a:off x="707365" y="8224171"/>
              <a:ext cx="737332" cy="384138"/>
              <a:chOff x="707365" y="8224171"/>
              <a:chExt cx="737332" cy="384138"/>
            </a:xfrm>
          </p:grpSpPr>
          <p:sp>
            <p:nvSpPr>
              <p:cNvPr id="12" name="Right Arrow 11"/>
              <p:cNvSpPr/>
              <p:nvPr/>
            </p:nvSpPr>
            <p:spPr bwMode="gray">
              <a:xfrm rot="10800000">
                <a:off x="707365" y="8224171"/>
                <a:ext cx="737332" cy="384138"/>
              </a:xfrm>
              <a:prstGeom prst="rightArrow">
                <a:avLst/>
              </a:prstGeom>
              <a:solidFill>
                <a:srgbClr val="2AAAE0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0" tIns="72000" rIns="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828800" hangingPunct="1">
                  <a:lnSpc>
                    <a:spcPct val="105000"/>
                  </a:lnSpc>
                  <a:spcAft>
                    <a:spcPts val="800"/>
                  </a:spcAft>
                </a:pPr>
                <a:endParaRPr lang="en-IE" sz="1600" i="1" kern="1200" dirty="0">
                  <a:solidFill>
                    <a:srgbClr val="70AD47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gray">
              <a:xfrm>
                <a:off x="902656" y="8323393"/>
                <a:ext cx="498807" cy="185695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828800" hangingPunct="1">
                  <a:lnSpc>
                    <a:spcPct val="105000"/>
                  </a:lnSpc>
                  <a:spcAft>
                    <a:spcPts val="800"/>
                  </a:spcAft>
                </a:pPr>
                <a:r>
                  <a:rPr lang="en-IE" sz="1800" kern="1200" dirty="0">
                    <a:solidFill>
                      <a:prstClr val="white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Previous 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5436529" y="8224171"/>
              <a:ext cx="737332" cy="384138"/>
              <a:chOff x="5436529" y="8234742"/>
              <a:chExt cx="737332" cy="384138"/>
            </a:xfrm>
          </p:grpSpPr>
          <p:sp>
            <p:nvSpPr>
              <p:cNvPr id="10" name="Right Arrow 9">
                <a:hlinkClick r:id="" action="ppaction://noaction"/>
              </p:cNvPr>
              <p:cNvSpPr/>
              <p:nvPr/>
            </p:nvSpPr>
            <p:spPr bwMode="gray">
              <a:xfrm>
                <a:off x="5436529" y="8234742"/>
                <a:ext cx="737332" cy="384138"/>
              </a:xfrm>
              <a:prstGeom prst="rightArrow">
                <a:avLst/>
              </a:prstGeom>
              <a:solidFill>
                <a:srgbClr val="2AAAE0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0" tIns="72000" rIns="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828800" hangingPunct="1">
                  <a:lnSpc>
                    <a:spcPct val="105000"/>
                  </a:lnSpc>
                  <a:spcAft>
                    <a:spcPts val="800"/>
                  </a:spcAft>
                </a:pPr>
                <a:endParaRPr lang="en-IE" sz="1600" i="1" kern="1200" dirty="0">
                  <a:solidFill>
                    <a:srgbClr val="70AD47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gray">
              <a:xfrm>
                <a:off x="5436529" y="8333964"/>
                <a:ext cx="498807" cy="185695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828800" hangingPunct="1">
                  <a:lnSpc>
                    <a:spcPct val="105000"/>
                  </a:lnSpc>
                  <a:spcAft>
                    <a:spcPts val="800"/>
                  </a:spcAft>
                </a:pPr>
                <a:r>
                  <a:rPr lang="en-IE" sz="1800" kern="1200" dirty="0">
                    <a:solidFill>
                      <a:prstClr val="white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Next</a:t>
                </a: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92387" y="8146700"/>
              <a:ext cx="696453" cy="5390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7098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21305519" y="684530"/>
            <a:ext cx="2484121" cy="1091044"/>
            <a:chOff x="3285485" y="2232618"/>
            <a:chExt cx="3363683" cy="1440001"/>
          </a:xfrm>
        </p:grpSpPr>
        <p:sp>
          <p:nvSpPr>
            <p:cNvPr id="9" name="Isosceles Triangle 8"/>
            <p:cNvSpPr/>
            <p:nvPr/>
          </p:nvSpPr>
          <p:spPr>
            <a:xfrm rot="5400000">
              <a:off x="3285485" y="2232619"/>
              <a:ext cx="1440000" cy="1440000"/>
            </a:xfrm>
            <a:prstGeom prst="triangle">
              <a:avLst/>
            </a:prstGeom>
            <a:gradFill flip="none" rotWithShape="1">
              <a:gsLst>
                <a:gs pos="0">
                  <a:srgbClr val="007EB0"/>
                </a:gs>
                <a:gs pos="80000">
                  <a:srgbClr val="00B0F0">
                    <a:alpha val="8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IE" sz="2926" kern="1200" dirty="0">
                <a:solidFill>
                  <a:prstClr val="white"/>
                </a:solidFill>
              </a:endParaRPr>
            </a:p>
          </p:txBody>
        </p:sp>
        <p:sp>
          <p:nvSpPr>
            <p:cNvPr id="10" name="Isosceles Triangle 9"/>
            <p:cNvSpPr/>
            <p:nvPr/>
          </p:nvSpPr>
          <p:spPr>
            <a:xfrm rot="5400000">
              <a:off x="4247327" y="2232618"/>
              <a:ext cx="1440000" cy="1440000"/>
            </a:xfrm>
            <a:prstGeom prst="triangle">
              <a:avLst/>
            </a:prstGeom>
            <a:solidFill>
              <a:srgbClr val="88BA3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IE" sz="2926" kern="1200" dirty="0">
                <a:solidFill>
                  <a:prstClr val="white"/>
                </a:solidFill>
              </a:endParaRPr>
            </a:p>
          </p:txBody>
        </p:sp>
        <p:sp>
          <p:nvSpPr>
            <p:cNvPr id="11" name="Isosceles Triangle 10"/>
            <p:cNvSpPr/>
            <p:nvPr/>
          </p:nvSpPr>
          <p:spPr>
            <a:xfrm rot="5400000">
              <a:off x="5209168" y="2232619"/>
              <a:ext cx="1440000" cy="1440000"/>
            </a:xfrm>
            <a:prstGeom prst="triangle">
              <a:avLst/>
            </a:prstGeom>
            <a:solidFill>
              <a:srgbClr val="DC0F84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IE" sz="2926" kern="1200" dirty="0">
                <a:solidFill>
                  <a:prstClr val="white"/>
                </a:solidFill>
              </a:endParaRPr>
            </a:p>
          </p:txBody>
        </p:sp>
      </p:grpSp>
      <p:sp>
        <p:nvSpPr>
          <p:cNvPr id="12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676399" y="3572931"/>
            <a:ext cx="21031202" cy="87292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0" y="2110264"/>
            <a:ext cx="24384000" cy="11605736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9050" algn="ctr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square" lIns="0" tIns="117000" rIns="0" bIns="117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485900" hangingPunct="1">
              <a:lnSpc>
                <a:spcPct val="105000"/>
              </a:lnSpc>
              <a:spcAft>
                <a:spcPts val="650"/>
              </a:spcAft>
              <a:buFont typeface="Wingdings 2" pitchFamily="18" charset="2"/>
              <a:buNone/>
              <a:defRPr/>
            </a:pPr>
            <a:endParaRPr lang="en-IE" sz="1300" i="1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5464005" y="12185633"/>
            <a:ext cx="13455990" cy="1078162"/>
            <a:chOff x="707365" y="8146700"/>
            <a:chExt cx="5466496" cy="539081"/>
          </a:xfrm>
        </p:grpSpPr>
        <p:grpSp>
          <p:nvGrpSpPr>
            <p:cNvPr id="15" name="Group 14"/>
            <p:cNvGrpSpPr/>
            <p:nvPr/>
          </p:nvGrpSpPr>
          <p:grpSpPr>
            <a:xfrm>
              <a:off x="707365" y="8224171"/>
              <a:ext cx="737332" cy="384138"/>
              <a:chOff x="707365" y="8224171"/>
              <a:chExt cx="737332" cy="384138"/>
            </a:xfrm>
          </p:grpSpPr>
          <p:sp>
            <p:nvSpPr>
              <p:cNvPr id="20" name="Right Arrow 19"/>
              <p:cNvSpPr/>
              <p:nvPr/>
            </p:nvSpPr>
            <p:spPr bwMode="gray">
              <a:xfrm rot="10800000">
                <a:off x="707365" y="8224171"/>
                <a:ext cx="737332" cy="384138"/>
              </a:xfrm>
              <a:prstGeom prst="rightArrow">
                <a:avLst/>
              </a:prstGeom>
              <a:solidFill>
                <a:srgbClr val="2AAAE0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0" tIns="72000" rIns="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828800" hangingPunct="1">
                  <a:lnSpc>
                    <a:spcPct val="105000"/>
                  </a:lnSpc>
                  <a:spcAft>
                    <a:spcPts val="800"/>
                  </a:spcAft>
                </a:pPr>
                <a:endParaRPr lang="en-IE" sz="1600" i="1" kern="1200" dirty="0">
                  <a:solidFill>
                    <a:srgbClr val="70AD47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 bwMode="gray">
              <a:xfrm>
                <a:off x="902656" y="8323393"/>
                <a:ext cx="498807" cy="185695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828800" hangingPunct="1">
                  <a:lnSpc>
                    <a:spcPct val="105000"/>
                  </a:lnSpc>
                  <a:spcAft>
                    <a:spcPts val="800"/>
                  </a:spcAft>
                </a:pPr>
                <a:r>
                  <a:rPr lang="en-IE" sz="1800" kern="1200" dirty="0">
                    <a:solidFill>
                      <a:prstClr val="white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Previous 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436529" y="8224171"/>
              <a:ext cx="737332" cy="384138"/>
              <a:chOff x="5436529" y="8234742"/>
              <a:chExt cx="737332" cy="384138"/>
            </a:xfrm>
          </p:grpSpPr>
          <p:sp>
            <p:nvSpPr>
              <p:cNvPr id="18" name="Right Arrow 17">
                <a:hlinkClick r:id="" action="ppaction://noaction"/>
              </p:cNvPr>
              <p:cNvSpPr/>
              <p:nvPr/>
            </p:nvSpPr>
            <p:spPr bwMode="gray">
              <a:xfrm>
                <a:off x="5436529" y="8234742"/>
                <a:ext cx="737332" cy="384138"/>
              </a:xfrm>
              <a:prstGeom prst="rightArrow">
                <a:avLst/>
              </a:prstGeom>
              <a:solidFill>
                <a:srgbClr val="2AAAE0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0" tIns="72000" rIns="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828800" hangingPunct="1">
                  <a:lnSpc>
                    <a:spcPct val="105000"/>
                  </a:lnSpc>
                  <a:spcAft>
                    <a:spcPts val="800"/>
                  </a:spcAft>
                </a:pPr>
                <a:endParaRPr lang="en-IE" sz="1600" i="1" kern="1200" dirty="0">
                  <a:solidFill>
                    <a:srgbClr val="70AD47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 bwMode="gray">
              <a:xfrm>
                <a:off x="5436529" y="8333964"/>
                <a:ext cx="498807" cy="185695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828800" hangingPunct="1">
                  <a:lnSpc>
                    <a:spcPct val="105000"/>
                  </a:lnSpc>
                  <a:spcAft>
                    <a:spcPts val="800"/>
                  </a:spcAft>
                </a:pPr>
                <a:r>
                  <a:rPr lang="en-IE" sz="1800" kern="1200" dirty="0">
                    <a:solidFill>
                      <a:prstClr val="white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Next</a:t>
                </a:r>
              </a:p>
            </p:txBody>
          </p:sp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92387" y="8146700"/>
              <a:ext cx="696453" cy="5390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25067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2" y="-17251"/>
            <a:ext cx="24379102" cy="12981550"/>
            <a:chOff x="0" y="-8626"/>
            <a:chExt cx="12189551" cy="6490775"/>
          </a:xfrm>
        </p:grpSpPr>
        <p:sp>
          <p:nvSpPr>
            <p:cNvPr id="5" name="Rectangle 4"/>
            <p:cNvSpPr/>
            <p:nvPr userDrawn="1"/>
          </p:nvSpPr>
          <p:spPr>
            <a:xfrm flipV="1">
              <a:off x="1101551" y="5414460"/>
              <a:ext cx="11088000" cy="108000"/>
            </a:xfrm>
            <a:prstGeom prst="rect">
              <a:avLst/>
            </a:prstGeom>
            <a:solidFill>
              <a:srgbClr val="88BA3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IE" sz="2926" kern="1200" dirty="0">
                <a:solidFill>
                  <a:prstClr val="white"/>
                </a:solidFill>
              </a:endParaRPr>
            </a:p>
          </p:txBody>
        </p:sp>
        <p:sp>
          <p:nvSpPr>
            <p:cNvPr id="14" name="Freeform 13"/>
            <p:cNvSpPr/>
            <p:nvPr userDrawn="1"/>
          </p:nvSpPr>
          <p:spPr>
            <a:xfrm flipH="1">
              <a:off x="761137" y="-8626"/>
              <a:ext cx="113876" cy="4188290"/>
            </a:xfrm>
            <a:custGeom>
              <a:avLst/>
              <a:gdLst>
                <a:gd name="connsiteX0" fmla="*/ 113876 w 113876"/>
                <a:gd name="connsiteY0" fmla="*/ 0 h 4188290"/>
                <a:gd name="connsiteX1" fmla="*/ 0 w 113876"/>
                <a:gd name="connsiteY1" fmla="*/ 0 h 4188290"/>
                <a:gd name="connsiteX2" fmla="*/ 0 w 113876"/>
                <a:gd name="connsiteY2" fmla="*/ 4188290 h 4188290"/>
                <a:gd name="connsiteX3" fmla="*/ 5654 w 113876"/>
                <a:gd name="connsiteY3" fmla="*/ 4188290 h 4188290"/>
                <a:gd name="connsiteX4" fmla="*/ 113876 w 113876"/>
                <a:gd name="connsiteY4" fmla="*/ 4130084 h 4188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876" h="4188290">
                  <a:moveTo>
                    <a:pt x="113876" y="0"/>
                  </a:moveTo>
                  <a:lnTo>
                    <a:pt x="0" y="0"/>
                  </a:lnTo>
                  <a:lnTo>
                    <a:pt x="0" y="4188290"/>
                  </a:lnTo>
                  <a:lnTo>
                    <a:pt x="5654" y="4188290"/>
                  </a:lnTo>
                  <a:lnTo>
                    <a:pt x="113876" y="4130084"/>
                  </a:lnTo>
                  <a:close/>
                </a:path>
              </a:pathLst>
            </a:custGeom>
            <a:solidFill>
              <a:srgbClr val="DC0F84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defTabSz="1828800" hangingPunct="1"/>
              <a:endParaRPr lang="en-IE" sz="2926" kern="1200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 flipH="1">
              <a:off x="0" y="5414460"/>
              <a:ext cx="1944000" cy="108000"/>
            </a:xfrm>
            <a:prstGeom prst="rect">
              <a:avLst/>
            </a:prstGeom>
            <a:gradFill flip="none" rotWithShape="1">
              <a:gsLst>
                <a:gs pos="0">
                  <a:srgbClr val="007EB0"/>
                </a:gs>
                <a:gs pos="80000">
                  <a:srgbClr val="00B0F0">
                    <a:alpha val="8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IE" sz="2926" kern="1200" dirty="0">
                <a:solidFill>
                  <a:prstClr val="white"/>
                </a:solidFill>
              </a:endParaRPr>
            </a:p>
          </p:txBody>
        </p:sp>
        <p:grpSp>
          <p:nvGrpSpPr>
            <p:cNvPr id="9" name="Group 8"/>
            <p:cNvGrpSpPr/>
            <p:nvPr userDrawn="1"/>
          </p:nvGrpSpPr>
          <p:grpSpPr>
            <a:xfrm rot="16200000" flipV="1">
              <a:off x="208160" y="3985381"/>
              <a:ext cx="2521622" cy="2471914"/>
              <a:chOff x="838200" y="2508199"/>
              <a:chExt cx="1926714" cy="2031683"/>
            </a:xfrm>
          </p:grpSpPr>
          <p:sp>
            <p:nvSpPr>
              <p:cNvPr id="10" name="Isosceles Triangle 9"/>
              <p:cNvSpPr/>
              <p:nvPr/>
            </p:nvSpPr>
            <p:spPr>
              <a:xfrm>
                <a:off x="838200" y="2991882"/>
                <a:ext cx="1548000" cy="1548000"/>
              </a:xfrm>
              <a:prstGeom prst="triangle">
                <a:avLst/>
              </a:prstGeom>
              <a:gradFill flip="none" rotWithShape="1">
                <a:gsLst>
                  <a:gs pos="0">
                    <a:srgbClr val="007EB0"/>
                  </a:gs>
                  <a:gs pos="80000">
                    <a:srgbClr val="00B0F0">
                      <a:alpha val="8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800" hangingPunct="1"/>
                <a:endParaRPr lang="en-IE" sz="2926" kern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Isosceles Triangle 10"/>
              <p:cNvSpPr/>
              <p:nvPr/>
            </p:nvSpPr>
            <p:spPr>
              <a:xfrm>
                <a:off x="1018200" y="2508199"/>
                <a:ext cx="1188000" cy="1188000"/>
              </a:xfrm>
              <a:prstGeom prst="triangle">
                <a:avLst/>
              </a:prstGeom>
              <a:solidFill>
                <a:srgbClr val="88BA3F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800" hangingPunct="1"/>
                <a:endParaRPr lang="en-IE" sz="2926" kern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>
                <a:off x="1756914" y="3343741"/>
                <a:ext cx="1008000" cy="1008000"/>
              </a:xfrm>
              <a:prstGeom prst="triangle">
                <a:avLst/>
              </a:prstGeom>
              <a:solidFill>
                <a:srgbClr val="DC0F84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800" hangingPunct="1"/>
                <a:endParaRPr lang="en-IE" sz="2926" kern="120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1450" y="5313166"/>
            <a:ext cx="17789292" cy="1890912"/>
          </a:xfrm>
        </p:spPr>
        <p:txBody>
          <a:bodyPr/>
          <a:lstStyle>
            <a:lvl1pPr>
              <a:defRPr lang="en-US" sz="6500" b="1" kern="1200" dirty="0" smtClean="0">
                <a:solidFill>
                  <a:srgbClr val="0080B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4681451" y="7204076"/>
            <a:ext cx="17789295" cy="1208652"/>
          </a:xfrm>
        </p:spPr>
        <p:txBody>
          <a:bodyPr>
            <a:noAutofit/>
          </a:bodyPr>
          <a:lstStyle>
            <a:lvl1pPr marL="0" indent="0" algn="l">
              <a:buNone/>
              <a:defRPr lang="en-IE" sz="5850" b="0" kern="1200" dirty="0">
                <a:solidFill>
                  <a:srgbClr val="0080B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742950" indent="0" algn="ctr">
              <a:buNone/>
              <a:defRPr sz="3250"/>
            </a:lvl2pPr>
            <a:lvl3pPr marL="1485900" indent="0" algn="ctr">
              <a:buNone/>
              <a:defRPr sz="2926"/>
            </a:lvl3pPr>
            <a:lvl4pPr marL="2228850" indent="0" algn="ctr">
              <a:buNone/>
              <a:defRPr sz="2600"/>
            </a:lvl4pPr>
            <a:lvl5pPr marL="2971800" indent="0" algn="ctr">
              <a:buNone/>
              <a:defRPr sz="2600"/>
            </a:lvl5pPr>
            <a:lvl6pPr marL="3714750" indent="0" algn="ctr">
              <a:buNone/>
              <a:defRPr sz="2600"/>
            </a:lvl6pPr>
            <a:lvl7pPr marL="4457700" indent="0" algn="ctr">
              <a:buNone/>
              <a:defRPr sz="2600"/>
            </a:lvl7pPr>
            <a:lvl8pPr marL="5200650" indent="0" algn="ctr">
              <a:buNone/>
              <a:defRPr sz="2600"/>
            </a:lvl8pPr>
            <a:lvl9pPr marL="5943600" indent="0" algn="ctr">
              <a:buNone/>
              <a:defRPr sz="2600"/>
            </a:lvl9pPr>
          </a:lstStyle>
          <a:p>
            <a:r>
              <a:rPr lang="en-US" dirty="0"/>
              <a:t>Click to edit Master subtitle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2124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2" y="-17251"/>
            <a:ext cx="24379102" cy="12981550"/>
            <a:chOff x="0" y="-8626"/>
            <a:chExt cx="12189551" cy="6490775"/>
          </a:xfrm>
        </p:grpSpPr>
        <p:sp>
          <p:nvSpPr>
            <p:cNvPr id="17" name="Rectangle 16"/>
            <p:cNvSpPr/>
            <p:nvPr userDrawn="1"/>
          </p:nvSpPr>
          <p:spPr>
            <a:xfrm flipV="1">
              <a:off x="1101551" y="5414460"/>
              <a:ext cx="11088000" cy="108000"/>
            </a:xfrm>
            <a:prstGeom prst="rect">
              <a:avLst/>
            </a:prstGeom>
            <a:solidFill>
              <a:srgbClr val="88BA3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IE" sz="2926" kern="1200" dirty="0">
                <a:solidFill>
                  <a:prstClr val="white"/>
                </a:solidFill>
              </a:endParaRPr>
            </a:p>
          </p:txBody>
        </p:sp>
        <p:sp>
          <p:nvSpPr>
            <p:cNvPr id="18" name="Freeform 17"/>
            <p:cNvSpPr/>
            <p:nvPr userDrawn="1"/>
          </p:nvSpPr>
          <p:spPr>
            <a:xfrm flipH="1">
              <a:off x="761137" y="-8626"/>
              <a:ext cx="113876" cy="4188290"/>
            </a:xfrm>
            <a:custGeom>
              <a:avLst/>
              <a:gdLst>
                <a:gd name="connsiteX0" fmla="*/ 113876 w 113876"/>
                <a:gd name="connsiteY0" fmla="*/ 0 h 4188290"/>
                <a:gd name="connsiteX1" fmla="*/ 0 w 113876"/>
                <a:gd name="connsiteY1" fmla="*/ 0 h 4188290"/>
                <a:gd name="connsiteX2" fmla="*/ 0 w 113876"/>
                <a:gd name="connsiteY2" fmla="*/ 4188290 h 4188290"/>
                <a:gd name="connsiteX3" fmla="*/ 5654 w 113876"/>
                <a:gd name="connsiteY3" fmla="*/ 4188290 h 4188290"/>
                <a:gd name="connsiteX4" fmla="*/ 113876 w 113876"/>
                <a:gd name="connsiteY4" fmla="*/ 4130084 h 4188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876" h="4188290">
                  <a:moveTo>
                    <a:pt x="113876" y="0"/>
                  </a:moveTo>
                  <a:lnTo>
                    <a:pt x="0" y="0"/>
                  </a:lnTo>
                  <a:lnTo>
                    <a:pt x="0" y="4188290"/>
                  </a:lnTo>
                  <a:lnTo>
                    <a:pt x="5654" y="4188290"/>
                  </a:lnTo>
                  <a:lnTo>
                    <a:pt x="113876" y="4130084"/>
                  </a:lnTo>
                  <a:close/>
                </a:path>
              </a:pathLst>
            </a:custGeom>
            <a:solidFill>
              <a:srgbClr val="DC0F84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defTabSz="1828800" hangingPunct="1"/>
              <a:endParaRPr lang="en-IE" sz="2926" kern="1200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 flipH="1">
              <a:off x="0" y="5414460"/>
              <a:ext cx="1944000" cy="108000"/>
            </a:xfrm>
            <a:prstGeom prst="rect">
              <a:avLst/>
            </a:prstGeom>
            <a:gradFill flip="none" rotWithShape="1">
              <a:gsLst>
                <a:gs pos="0">
                  <a:srgbClr val="007EB0"/>
                </a:gs>
                <a:gs pos="80000">
                  <a:srgbClr val="00B0F0">
                    <a:alpha val="8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IE" sz="2926" kern="1200" dirty="0">
                <a:solidFill>
                  <a:prstClr val="white"/>
                </a:solidFill>
              </a:endParaRPr>
            </a:p>
          </p:txBody>
        </p:sp>
        <p:grpSp>
          <p:nvGrpSpPr>
            <p:cNvPr id="20" name="Group 19"/>
            <p:cNvGrpSpPr/>
            <p:nvPr userDrawn="1"/>
          </p:nvGrpSpPr>
          <p:grpSpPr>
            <a:xfrm rot="16200000" flipV="1">
              <a:off x="208160" y="3985381"/>
              <a:ext cx="2521622" cy="2471914"/>
              <a:chOff x="838200" y="2508199"/>
              <a:chExt cx="1926714" cy="2031683"/>
            </a:xfrm>
          </p:grpSpPr>
          <p:sp>
            <p:nvSpPr>
              <p:cNvPr id="21" name="Isosceles Triangle 20"/>
              <p:cNvSpPr/>
              <p:nvPr/>
            </p:nvSpPr>
            <p:spPr>
              <a:xfrm>
                <a:off x="838200" y="2991882"/>
                <a:ext cx="1548000" cy="1548000"/>
              </a:xfrm>
              <a:prstGeom prst="triangle">
                <a:avLst/>
              </a:prstGeom>
              <a:gradFill flip="none" rotWithShape="1">
                <a:gsLst>
                  <a:gs pos="0">
                    <a:srgbClr val="007EB0"/>
                  </a:gs>
                  <a:gs pos="80000">
                    <a:srgbClr val="00B0F0">
                      <a:alpha val="8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800" hangingPunct="1"/>
                <a:endParaRPr lang="en-IE" sz="2926" kern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>
                <a:off x="1018200" y="2508199"/>
                <a:ext cx="1188000" cy="1188000"/>
              </a:xfrm>
              <a:prstGeom prst="triangle">
                <a:avLst/>
              </a:prstGeom>
              <a:solidFill>
                <a:srgbClr val="88BA3F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800" hangingPunct="1"/>
                <a:endParaRPr lang="en-IE" sz="2926" kern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Isosceles Triangle 22"/>
              <p:cNvSpPr/>
              <p:nvPr/>
            </p:nvSpPr>
            <p:spPr>
              <a:xfrm>
                <a:off x="1756914" y="3343741"/>
                <a:ext cx="1008000" cy="1008000"/>
              </a:xfrm>
              <a:prstGeom prst="triangle">
                <a:avLst/>
              </a:prstGeom>
              <a:solidFill>
                <a:srgbClr val="DC0F84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800" hangingPunct="1"/>
                <a:endParaRPr lang="en-IE" sz="2926" kern="120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6763" y="4813540"/>
            <a:ext cx="9076817" cy="970784"/>
          </a:xfrm>
        </p:spPr>
        <p:txBody>
          <a:bodyPr>
            <a:noAutofit/>
          </a:bodyPr>
          <a:lstStyle>
            <a:lvl1pPr>
              <a:defRPr lang="en-US" sz="6500" b="1" kern="1200" dirty="0" smtClean="0">
                <a:solidFill>
                  <a:srgbClr val="0080B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IE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6763" y="5784322"/>
            <a:ext cx="9076817" cy="1208652"/>
          </a:xfrm>
        </p:spPr>
        <p:txBody>
          <a:bodyPr>
            <a:noAutofit/>
          </a:bodyPr>
          <a:lstStyle>
            <a:lvl1pPr marL="0" indent="0" algn="l">
              <a:buNone/>
              <a:defRPr lang="en-IE" sz="5200" b="0" kern="1200" dirty="0">
                <a:solidFill>
                  <a:srgbClr val="0080B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742950" indent="0" algn="ctr">
              <a:buNone/>
              <a:defRPr sz="3250"/>
            </a:lvl2pPr>
            <a:lvl3pPr marL="1485900" indent="0" algn="ctr">
              <a:buNone/>
              <a:defRPr sz="2926"/>
            </a:lvl3pPr>
            <a:lvl4pPr marL="2228850" indent="0" algn="ctr">
              <a:buNone/>
              <a:defRPr sz="2600"/>
            </a:lvl4pPr>
            <a:lvl5pPr marL="2971800" indent="0" algn="ctr">
              <a:buNone/>
              <a:defRPr sz="2600"/>
            </a:lvl5pPr>
            <a:lvl6pPr marL="3714750" indent="0" algn="ctr">
              <a:buNone/>
              <a:defRPr sz="2600"/>
            </a:lvl6pPr>
            <a:lvl7pPr marL="4457700" indent="0" algn="ctr">
              <a:buNone/>
              <a:defRPr sz="2600"/>
            </a:lvl7pPr>
            <a:lvl8pPr marL="5200650" indent="0" algn="ctr">
              <a:buNone/>
              <a:defRPr sz="2600"/>
            </a:lvl8pPr>
            <a:lvl9pPr marL="5943600" indent="0" algn="ctr">
              <a:buNone/>
              <a:defRPr sz="2600"/>
            </a:lvl9pPr>
          </a:lstStyle>
          <a:p>
            <a:r>
              <a:rPr lang="en-US" dirty="0"/>
              <a:t>Click to edit subtitle</a:t>
            </a:r>
            <a:endParaRPr lang="en-IE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3112152" y="0"/>
            <a:ext cx="11266951" cy="1082892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IE" dirty="0"/>
              <a:t>&lt;Add Image&gt;</a:t>
            </a:r>
          </a:p>
        </p:txBody>
      </p:sp>
    </p:spTree>
    <p:extLst>
      <p:ext uri="{BB962C8B-B14F-4D97-AF65-F5344CB8AC3E}">
        <p14:creationId xmlns:p14="http://schemas.microsoft.com/office/powerpoint/2010/main" val="11381184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2" r="8515"/>
          <a:stretch/>
        </p:blipFill>
        <p:spPr>
          <a:xfrm>
            <a:off x="13088337" y="0"/>
            <a:ext cx="11289915" cy="108289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6763" y="4813540"/>
            <a:ext cx="9076817" cy="970784"/>
          </a:xfrm>
        </p:spPr>
        <p:txBody>
          <a:bodyPr>
            <a:noAutofit/>
          </a:bodyPr>
          <a:lstStyle>
            <a:lvl1pPr>
              <a:defRPr lang="en-US" sz="6500" b="1" kern="1200" dirty="0" smtClean="0">
                <a:solidFill>
                  <a:srgbClr val="0080B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IE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6763" y="5784322"/>
            <a:ext cx="9076817" cy="1208652"/>
          </a:xfrm>
        </p:spPr>
        <p:txBody>
          <a:bodyPr>
            <a:noAutofit/>
          </a:bodyPr>
          <a:lstStyle>
            <a:lvl1pPr marL="0" indent="0" algn="l">
              <a:buNone/>
              <a:defRPr lang="en-IE" sz="5200" b="0" kern="1200" dirty="0">
                <a:solidFill>
                  <a:srgbClr val="0080B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742950" indent="0" algn="ctr">
              <a:buNone/>
              <a:defRPr sz="3250"/>
            </a:lvl2pPr>
            <a:lvl3pPr marL="1485900" indent="0" algn="ctr">
              <a:buNone/>
              <a:defRPr sz="2926"/>
            </a:lvl3pPr>
            <a:lvl4pPr marL="2228850" indent="0" algn="ctr">
              <a:buNone/>
              <a:defRPr sz="2600"/>
            </a:lvl4pPr>
            <a:lvl5pPr marL="2971800" indent="0" algn="ctr">
              <a:buNone/>
              <a:defRPr sz="2600"/>
            </a:lvl5pPr>
            <a:lvl6pPr marL="3714750" indent="0" algn="ctr">
              <a:buNone/>
              <a:defRPr sz="2600"/>
            </a:lvl6pPr>
            <a:lvl7pPr marL="4457700" indent="0" algn="ctr">
              <a:buNone/>
              <a:defRPr sz="2600"/>
            </a:lvl7pPr>
            <a:lvl8pPr marL="5200650" indent="0" algn="ctr">
              <a:buNone/>
              <a:defRPr sz="2600"/>
            </a:lvl8pPr>
            <a:lvl9pPr marL="5943600" indent="0" algn="ctr">
              <a:buNone/>
              <a:defRPr sz="2600"/>
            </a:lvl9pPr>
          </a:lstStyle>
          <a:p>
            <a:r>
              <a:rPr lang="en-US" dirty="0"/>
              <a:t>Click to edit subtitle</a:t>
            </a:r>
            <a:endParaRPr lang="en-IE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" y="-17251"/>
            <a:ext cx="24379102" cy="12981550"/>
            <a:chOff x="0" y="-8626"/>
            <a:chExt cx="12189551" cy="6490775"/>
          </a:xfrm>
        </p:grpSpPr>
        <p:sp>
          <p:nvSpPr>
            <p:cNvPr id="18" name="Rectangle 17"/>
            <p:cNvSpPr/>
            <p:nvPr userDrawn="1"/>
          </p:nvSpPr>
          <p:spPr>
            <a:xfrm flipV="1">
              <a:off x="1101551" y="5414460"/>
              <a:ext cx="11088000" cy="108000"/>
            </a:xfrm>
            <a:prstGeom prst="rect">
              <a:avLst/>
            </a:prstGeom>
            <a:solidFill>
              <a:srgbClr val="88BA3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IE" sz="2926" kern="1200" dirty="0">
                <a:solidFill>
                  <a:prstClr val="white"/>
                </a:solidFill>
              </a:endParaRPr>
            </a:p>
          </p:txBody>
        </p:sp>
        <p:sp>
          <p:nvSpPr>
            <p:cNvPr id="19" name="Freeform 18"/>
            <p:cNvSpPr/>
            <p:nvPr userDrawn="1"/>
          </p:nvSpPr>
          <p:spPr>
            <a:xfrm flipH="1">
              <a:off x="761137" y="-8626"/>
              <a:ext cx="113876" cy="4188290"/>
            </a:xfrm>
            <a:custGeom>
              <a:avLst/>
              <a:gdLst>
                <a:gd name="connsiteX0" fmla="*/ 113876 w 113876"/>
                <a:gd name="connsiteY0" fmla="*/ 0 h 4188290"/>
                <a:gd name="connsiteX1" fmla="*/ 0 w 113876"/>
                <a:gd name="connsiteY1" fmla="*/ 0 h 4188290"/>
                <a:gd name="connsiteX2" fmla="*/ 0 w 113876"/>
                <a:gd name="connsiteY2" fmla="*/ 4188290 h 4188290"/>
                <a:gd name="connsiteX3" fmla="*/ 5654 w 113876"/>
                <a:gd name="connsiteY3" fmla="*/ 4188290 h 4188290"/>
                <a:gd name="connsiteX4" fmla="*/ 113876 w 113876"/>
                <a:gd name="connsiteY4" fmla="*/ 4130084 h 4188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876" h="4188290">
                  <a:moveTo>
                    <a:pt x="113876" y="0"/>
                  </a:moveTo>
                  <a:lnTo>
                    <a:pt x="0" y="0"/>
                  </a:lnTo>
                  <a:lnTo>
                    <a:pt x="0" y="4188290"/>
                  </a:lnTo>
                  <a:lnTo>
                    <a:pt x="5654" y="4188290"/>
                  </a:lnTo>
                  <a:lnTo>
                    <a:pt x="113876" y="4130084"/>
                  </a:lnTo>
                  <a:close/>
                </a:path>
              </a:pathLst>
            </a:custGeom>
            <a:solidFill>
              <a:srgbClr val="DC0F84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defTabSz="1828800" hangingPunct="1"/>
              <a:endParaRPr lang="en-IE" sz="2926" kern="1200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 flipH="1">
              <a:off x="0" y="5414460"/>
              <a:ext cx="1944000" cy="108000"/>
            </a:xfrm>
            <a:prstGeom prst="rect">
              <a:avLst/>
            </a:prstGeom>
            <a:gradFill flip="none" rotWithShape="1">
              <a:gsLst>
                <a:gs pos="0">
                  <a:srgbClr val="007EB0"/>
                </a:gs>
                <a:gs pos="80000">
                  <a:srgbClr val="00B0F0">
                    <a:alpha val="8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IE" sz="2926" kern="1200" dirty="0">
                <a:solidFill>
                  <a:prstClr val="white"/>
                </a:solidFill>
              </a:endParaRPr>
            </a:p>
          </p:txBody>
        </p:sp>
        <p:grpSp>
          <p:nvGrpSpPr>
            <p:cNvPr id="21" name="Group 20"/>
            <p:cNvGrpSpPr/>
            <p:nvPr userDrawn="1"/>
          </p:nvGrpSpPr>
          <p:grpSpPr>
            <a:xfrm rot="16200000" flipV="1">
              <a:off x="208160" y="3985381"/>
              <a:ext cx="2521622" cy="2471914"/>
              <a:chOff x="838200" y="2508199"/>
              <a:chExt cx="1926714" cy="2031683"/>
            </a:xfrm>
          </p:grpSpPr>
          <p:sp>
            <p:nvSpPr>
              <p:cNvPr id="22" name="Isosceles Triangle 21"/>
              <p:cNvSpPr/>
              <p:nvPr/>
            </p:nvSpPr>
            <p:spPr>
              <a:xfrm>
                <a:off x="838200" y="2991882"/>
                <a:ext cx="1548000" cy="1548000"/>
              </a:xfrm>
              <a:prstGeom prst="triangle">
                <a:avLst/>
              </a:prstGeom>
              <a:gradFill flip="none" rotWithShape="1">
                <a:gsLst>
                  <a:gs pos="0">
                    <a:srgbClr val="007EB0"/>
                  </a:gs>
                  <a:gs pos="80000">
                    <a:srgbClr val="00B0F0">
                      <a:alpha val="8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800" hangingPunct="1"/>
                <a:endParaRPr lang="en-IE" sz="2926" kern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Isosceles Triangle 22"/>
              <p:cNvSpPr/>
              <p:nvPr/>
            </p:nvSpPr>
            <p:spPr>
              <a:xfrm>
                <a:off x="1018200" y="2508199"/>
                <a:ext cx="1188000" cy="1188000"/>
              </a:xfrm>
              <a:prstGeom prst="triangle">
                <a:avLst/>
              </a:prstGeom>
              <a:solidFill>
                <a:srgbClr val="88BA3F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800" hangingPunct="1"/>
                <a:endParaRPr lang="en-IE" sz="2926" kern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>
                <a:off x="1756914" y="3343741"/>
                <a:ext cx="1008000" cy="1008000"/>
              </a:xfrm>
              <a:prstGeom prst="triangle">
                <a:avLst/>
              </a:prstGeom>
              <a:solidFill>
                <a:srgbClr val="DC0F84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800" hangingPunct="1"/>
                <a:endParaRPr lang="en-IE" sz="2926" kern="1200" dirty="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784766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>
            <a:normAutofit/>
          </a:bodyPr>
          <a:lstStyle>
            <a:lvl1pPr algn="ctr">
              <a:defRPr lang="en-IE" sz="6500" b="1" kern="1200" dirty="0">
                <a:solidFill>
                  <a:srgbClr val="0080B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>
            <a:normAutofit/>
          </a:bodyPr>
          <a:lstStyle>
            <a:lvl1pPr marL="0" indent="0" algn="ctr">
              <a:buNone/>
              <a:defRPr lang="en-IE" sz="5200" b="0" kern="1200" dirty="0">
                <a:solidFill>
                  <a:srgbClr val="0080B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742950" indent="0" algn="ctr">
              <a:buNone/>
              <a:defRPr sz="3250"/>
            </a:lvl2pPr>
            <a:lvl3pPr marL="1485900" indent="0" algn="ctr">
              <a:buNone/>
              <a:defRPr sz="2926"/>
            </a:lvl3pPr>
            <a:lvl4pPr marL="2228850" indent="0" algn="ctr">
              <a:buNone/>
              <a:defRPr sz="2600"/>
            </a:lvl4pPr>
            <a:lvl5pPr marL="2971800" indent="0" algn="ctr">
              <a:buNone/>
              <a:defRPr sz="2600"/>
            </a:lvl5pPr>
            <a:lvl6pPr marL="3714750" indent="0" algn="ctr">
              <a:buNone/>
              <a:defRPr sz="2600"/>
            </a:lvl6pPr>
            <a:lvl7pPr marL="4457700" indent="0" algn="ctr">
              <a:buNone/>
              <a:defRPr sz="2600"/>
            </a:lvl7pPr>
            <a:lvl8pPr marL="5200650" indent="0" algn="ctr">
              <a:buNone/>
              <a:defRPr sz="2600"/>
            </a:lvl8pPr>
            <a:lvl9pPr marL="5943600" indent="0" algn="ctr">
              <a:buNone/>
              <a:defRPr sz="2600"/>
            </a:lvl9pPr>
          </a:lstStyle>
          <a:p>
            <a:r>
              <a:rPr lang="en-US" dirty="0"/>
              <a:t>Click to edit Master subtitle style</a:t>
            </a:r>
            <a:endParaRPr lang="en-IE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3048001" y="9520120"/>
            <a:ext cx="4335609" cy="1990960"/>
            <a:chOff x="3285485" y="2232618"/>
            <a:chExt cx="3363683" cy="1440001"/>
          </a:xfrm>
        </p:grpSpPr>
        <p:sp>
          <p:nvSpPr>
            <p:cNvPr id="16" name="Isosceles Triangle 15"/>
            <p:cNvSpPr/>
            <p:nvPr/>
          </p:nvSpPr>
          <p:spPr>
            <a:xfrm rot="5400000">
              <a:off x="3285485" y="2232619"/>
              <a:ext cx="1440000" cy="1440000"/>
            </a:xfrm>
            <a:prstGeom prst="triangle">
              <a:avLst/>
            </a:prstGeom>
            <a:gradFill flip="none" rotWithShape="1">
              <a:gsLst>
                <a:gs pos="0">
                  <a:srgbClr val="007EB0"/>
                </a:gs>
                <a:gs pos="80000">
                  <a:srgbClr val="00B0F0">
                    <a:alpha val="8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IE" sz="2926" kern="1200" dirty="0">
                <a:solidFill>
                  <a:prstClr val="white"/>
                </a:solidFill>
              </a:endParaRPr>
            </a:p>
          </p:txBody>
        </p:sp>
        <p:sp>
          <p:nvSpPr>
            <p:cNvPr id="17" name="Isosceles Triangle 16"/>
            <p:cNvSpPr/>
            <p:nvPr/>
          </p:nvSpPr>
          <p:spPr>
            <a:xfrm rot="5400000">
              <a:off x="4247327" y="2232618"/>
              <a:ext cx="1440000" cy="1440000"/>
            </a:xfrm>
            <a:prstGeom prst="triangle">
              <a:avLst/>
            </a:prstGeom>
            <a:solidFill>
              <a:srgbClr val="88BA3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IE" sz="2926" kern="1200" dirty="0">
                <a:solidFill>
                  <a:prstClr val="white"/>
                </a:solidFill>
              </a:endParaRPr>
            </a:p>
          </p:txBody>
        </p:sp>
        <p:sp>
          <p:nvSpPr>
            <p:cNvPr id="18" name="Isosceles Triangle 17"/>
            <p:cNvSpPr/>
            <p:nvPr/>
          </p:nvSpPr>
          <p:spPr>
            <a:xfrm rot="5400000">
              <a:off x="5209168" y="2232619"/>
              <a:ext cx="1440000" cy="1440000"/>
            </a:xfrm>
            <a:prstGeom prst="triangle">
              <a:avLst/>
            </a:prstGeom>
            <a:solidFill>
              <a:srgbClr val="DC0F84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IE" sz="2926" kern="1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-32244" y="10407600"/>
            <a:ext cx="24423764" cy="216000"/>
            <a:chOff x="-352774" y="6130636"/>
            <a:chExt cx="12211882" cy="108000"/>
          </a:xfrm>
        </p:grpSpPr>
        <p:sp>
          <p:nvSpPr>
            <p:cNvPr id="20" name="Rectangle 19"/>
            <p:cNvSpPr/>
            <p:nvPr/>
          </p:nvSpPr>
          <p:spPr>
            <a:xfrm flipV="1">
              <a:off x="1807228" y="6130636"/>
              <a:ext cx="619881" cy="108000"/>
            </a:xfrm>
            <a:prstGeom prst="rect">
              <a:avLst/>
            </a:prstGeom>
            <a:solidFill>
              <a:srgbClr val="88BA3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IE" sz="2926" kern="1200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 rot="10800000" flipH="1">
              <a:off x="-352774" y="6130636"/>
              <a:ext cx="2160000" cy="108000"/>
            </a:xfrm>
            <a:prstGeom prst="rect">
              <a:avLst/>
            </a:prstGeom>
            <a:gradFill flip="none" rotWithShape="1">
              <a:gsLst>
                <a:gs pos="0">
                  <a:srgbClr val="007EB0"/>
                </a:gs>
                <a:gs pos="80000">
                  <a:srgbClr val="00B0F0">
                    <a:alpha val="8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IE" sz="2926" kern="1200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flipV="1">
              <a:off x="2427108" y="6130636"/>
              <a:ext cx="9432000" cy="108000"/>
            </a:xfrm>
            <a:prstGeom prst="rect">
              <a:avLst/>
            </a:prstGeom>
            <a:solidFill>
              <a:srgbClr val="DC0F84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IE" sz="2926" kern="1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Group 11"/>
          <p:cNvGrpSpPr/>
          <p:nvPr userDrawn="1"/>
        </p:nvGrpSpPr>
        <p:grpSpPr>
          <a:xfrm>
            <a:off x="5464005" y="12185633"/>
            <a:ext cx="13455990" cy="1078162"/>
            <a:chOff x="707365" y="8146700"/>
            <a:chExt cx="5466496" cy="539081"/>
          </a:xfrm>
        </p:grpSpPr>
        <p:grpSp>
          <p:nvGrpSpPr>
            <p:cNvPr id="13" name="Group 12"/>
            <p:cNvGrpSpPr/>
            <p:nvPr/>
          </p:nvGrpSpPr>
          <p:grpSpPr>
            <a:xfrm>
              <a:off x="707365" y="8224171"/>
              <a:ext cx="737332" cy="384138"/>
              <a:chOff x="707365" y="8224171"/>
              <a:chExt cx="737332" cy="384138"/>
            </a:xfrm>
          </p:grpSpPr>
          <p:sp>
            <p:nvSpPr>
              <p:cNvPr id="26" name="Right Arrow 25"/>
              <p:cNvSpPr/>
              <p:nvPr/>
            </p:nvSpPr>
            <p:spPr bwMode="gray">
              <a:xfrm rot="10800000">
                <a:off x="707365" y="8224171"/>
                <a:ext cx="737332" cy="384138"/>
              </a:xfrm>
              <a:prstGeom prst="rightArrow">
                <a:avLst/>
              </a:prstGeom>
              <a:solidFill>
                <a:srgbClr val="2AAAE0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0" tIns="72000" rIns="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828800" hangingPunct="1">
                  <a:lnSpc>
                    <a:spcPct val="105000"/>
                  </a:lnSpc>
                  <a:spcAft>
                    <a:spcPts val="800"/>
                  </a:spcAft>
                </a:pPr>
                <a:endParaRPr lang="en-IE" sz="1600" i="1" kern="1200" dirty="0">
                  <a:solidFill>
                    <a:srgbClr val="70AD47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 bwMode="gray">
              <a:xfrm>
                <a:off x="902656" y="8323393"/>
                <a:ext cx="498807" cy="185695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828800" hangingPunct="1">
                  <a:lnSpc>
                    <a:spcPct val="105000"/>
                  </a:lnSpc>
                  <a:spcAft>
                    <a:spcPts val="800"/>
                  </a:spcAft>
                </a:pPr>
                <a:r>
                  <a:rPr lang="en-IE" sz="1800" kern="1200" dirty="0">
                    <a:solidFill>
                      <a:prstClr val="white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Previous 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436529" y="8224171"/>
              <a:ext cx="737332" cy="384138"/>
              <a:chOff x="5436529" y="8234742"/>
              <a:chExt cx="737332" cy="384138"/>
            </a:xfrm>
          </p:grpSpPr>
          <p:sp>
            <p:nvSpPr>
              <p:cNvPr id="24" name="Right Arrow 23">
                <a:hlinkClick r:id="" action="ppaction://noaction"/>
              </p:cNvPr>
              <p:cNvSpPr/>
              <p:nvPr/>
            </p:nvSpPr>
            <p:spPr bwMode="gray">
              <a:xfrm>
                <a:off x="5436529" y="8234742"/>
                <a:ext cx="737332" cy="384138"/>
              </a:xfrm>
              <a:prstGeom prst="rightArrow">
                <a:avLst/>
              </a:prstGeom>
              <a:solidFill>
                <a:srgbClr val="2AAAE0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0" tIns="72000" rIns="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828800" hangingPunct="1">
                  <a:lnSpc>
                    <a:spcPct val="105000"/>
                  </a:lnSpc>
                  <a:spcAft>
                    <a:spcPts val="800"/>
                  </a:spcAft>
                </a:pPr>
                <a:endParaRPr lang="en-IE" sz="1600" i="1" kern="1200" dirty="0">
                  <a:solidFill>
                    <a:srgbClr val="70AD47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 bwMode="gray">
              <a:xfrm>
                <a:off x="5436529" y="8333964"/>
                <a:ext cx="498807" cy="185695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828800" hangingPunct="1">
                  <a:lnSpc>
                    <a:spcPct val="105000"/>
                  </a:lnSpc>
                  <a:spcAft>
                    <a:spcPts val="800"/>
                  </a:spcAft>
                </a:pPr>
                <a:r>
                  <a:rPr lang="en-IE" sz="1800" kern="1200" dirty="0">
                    <a:solidFill>
                      <a:prstClr val="white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Next</a:t>
                </a:r>
              </a:p>
            </p:txBody>
          </p:sp>
        </p:grp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92387" y="8146700"/>
              <a:ext cx="696453" cy="5390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570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2" y="-17251"/>
            <a:ext cx="24379102" cy="12981550"/>
            <a:chOff x="0" y="-8626"/>
            <a:chExt cx="12189551" cy="6490775"/>
          </a:xfrm>
        </p:grpSpPr>
        <p:sp>
          <p:nvSpPr>
            <p:cNvPr id="20" name="Rectangle 19"/>
            <p:cNvSpPr/>
            <p:nvPr userDrawn="1"/>
          </p:nvSpPr>
          <p:spPr>
            <a:xfrm flipV="1">
              <a:off x="1101551" y="5414460"/>
              <a:ext cx="11088000" cy="108000"/>
            </a:xfrm>
            <a:prstGeom prst="rect">
              <a:avLst/>
            </a:prstGeom>
            <a:solidFill>
              <a:srgbClr val="88BA3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IE" sz="2926" kern="1200" dirty="0">
                <a:solidFill>
                  <a:prstClr val="white"/>
                </a:solidFill>
              </a:endParaRPr>
            </a:p>
          </p:txBody>
        </p:sp>
        <p:sp>
          <p:nvSpPr>
            <p:cNvPr id="21" name="Freeform 20"/>
            <p:cNvSpPr/>
            <p:nvPr userDrawn="1"/>
          </p:nvSpPr>
          <p:spPr>
            <a:xfrm flipH="1">
              <a:off x="761137" y="-8626"/>
              <a:ext cx="113876" cy="4188290"/>
            </a:xfrm>
            <a:custGeom>
              <a:avLst/>
              <a:gdLst>
                <a:gd name="connsiteX0" fmla="*/ 113876 w 113876"/>
                <a:gd name="connsiteY0" fmla="*/ 0 h 4188290"/>
                <a:gd name="connsiteX1" fmla="*/ 0 w 113876"/>
                <a:gd name="connsiteY1" fmla="*/ 0 h 4188290"/>
                <a:gd name="connsiteX2" fmla="*/ 0 w 113876"/>
                <a:gd name="connsiteY2" fmla="*/ 4188290 h 4188290"/>
                <a:gd name="connsiteX3" fmla="*/ 5654 w 113876"/>
                <a:gd name="connsiteY3" fmla="*/ 4188290 h 4188290"/>
                <a:gd name="connsiteX4" fmla="*/ 113876 w 113876"/>
                <a:gd name="connsiteY4" fmla="*/ 4130084 h 4188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876" h="4188290">
                  <a:moveTo>
                    <a:pt x="113876" y="0"/>
                  </a:moveTo>
                  <a:lnTo>
                    <a:pt x="0" y="0"/>
                  </a:lnTo>
                  <a:lnTo>
                    <a:pt x="0" y="4188290"/>
                  </a:lnTo>
                  <a:lnTo>
                    <a:pt x="5654" y="4188290"/>
                  </a:lnTo>
                  <a:lnTo>
                    <a:pt x="113876" y="4130084"/>
                  </a:lnTo>
                  <a:close/>
                </a:path>
              </a:pathLst>
            </a:custGeom>
            <a:solidFill>
              <a:srgbClr val="DC0F84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defTabSz="1828800" hangingPunct="1"/>
              <a:endParaRPr lang="en-IE" sz="2926" kern="1200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 flipH="1">
              <a:off x="0" y="5414460"/>
              <a:ext cx="1944000" cy="108000"/>
            </a:xfrm>
            <a:prstGeom prst="rect">
              <a:avLst/>
            </a:prstGeom>
            <a:gradFill flip="none" rotWithShape="1">
              <a:gsLst>
                <a:gs pos="0">
                  <a:srgbClr val="007EB0"/>
                </a:gs>
                <a:gs pos="80000">
                  <a:srgbClr val="00B0F0">
                    <a:alpha val="8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IE" sz="2926" kern="1200" dirty="0">
                <a:solidFill>
                  <a:prstClr val="white"/>
                </a:solidFill>
              </a:endParaRPr>
            </a:p>
          </p:txBody>
        </p:sp>
        <p:grpSp>
          <p:nvGrpSpPr>
            <p:cNvPr id="23" name="Group 22"/>
            <p:cNvGrpSpPr/>
            <p:nvPr userDrawn="1"/>
          </p:nvGrpSpPr>
          <p:grpSpPr>
            <a:xfrm rot="16200000" flipV="1">
              <a:off x="208160" y="3985381"/>
              <a:ext cx="2521622" cy="2471914"/>
              <a:chOff x="838200" y="2508199"/>
              <a:chExt cx="1926714" cy="2031683"/>
            </a:xfrm>
          </p:grpSpPr>
          <p:sp>
            <p:nvSpPr>
              <p:cNvPr id="24" name="Isosceles Triangle 23"/>
              <p:cNvSpPr/>
              <p:nvPr/>
            </p:nvSpPr>
            <p:spPr>
              <a:xfrm>
                <a:off x="838200" y="2991882"/>
                <a:ext cx="1548000" cy="1548000"/>
              </a:xfrm>
              <a:prstGeom prst="triangle">
                <a:avLst/>
              </a:prstGeom>
              <a:gradFill flip="none" rotWithShape="1">
                <a:gsLst>
                  <a:gs pos="0">
                    <a:srgbClr val="007EB0"/>
                  </a:gs>
                  <a:gs pos="80000">
                    <a:srgbClr val="00B0F0">
                      <a:alpha val="8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800" hangingPunct="1"/>
                <a:endParaRPr lang="en-IE" sz="2926" kern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Isosceles Triangle 24"/>
              <p:cNvSpPr/>
              <p:nvPr/>
            </p:nvSpPr>
            <p:spPr>
              <a:xfrm>
                <a:off x="1018200" y="2508199"/>
                <a:ext cx="1188000" cy="1188000"/>
              </a:xfrm>
              <a:prstGeom prst="triangle">
                <a:avLst/>
              </a:prstGeom>
              <a:solidFill>
                <a:srgbClr val="88BA3F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800" hangingPunct="1"/>
                <a:endParaRPr lang="en-IE" sz="2926" kern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>
                <a:off x="1756914" y="3343741"/>
                <a:ext cx="1008000" cy="1008000"/>
              </a:xfrm>
              <a:prstGeom prst="triangle">
                <a:avLst/>
              </a:prstGeom>
              <a:solidFill>
                <a:srgbClr val="DC0F84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800" hangingPunct="1"/>
                <a:endParaRPr lang="en-IE" sz="2926" kern="120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2" name="Title Placeholder 1"/>
          <p:cNvSpPr txBox="1">
            <a:spLocks/>
          </p:cNvSpPr>
          <p:nvPr userDrawn="1"/>
        </p:nvSpPr>
        <p:spPr>
          <a:xfrm rot="16200000">
            <a:off x="-2972690" y="3257440"/>
            <a:ext cx="7622440" cy="1497703"/>
          </a:xfrm>
          <a:prstGeom prst="rect">
            <a:avLst/>
          </a:prstGeom>
        </p:spPr>
        <p:txBody>
          <a:bodyPr vert="horz" lIns="148590" tIns="74296" rIns="148590" bIns="74296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E" sz="4000" b="1" kern="1200" dirty="0">
                <a:solidFill>
                  <a:srgbClr val="0080B2"/>
                </a:solidFill>
                <a:latin typeface="Lato" panose="020F0502020204030203" pitchFamily="34" charset="0"/>
                <a:ea typeface="+mj-ea"/>
                <a:cs typeface="+mj-cs"/>
              </a:defRPr>
            </a:lvl1pPr>
          </a:lstStyle>
          <a:p>
            <a:r>
              <a:rPr sz="5850" b="0"/>
              <a:t>Table of Contents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3964439" y="1556950"/>
            <a:ext cx="17719589" cy="8183384"/>
          </a:xfrm>
        </p:spPr>
        <p:txBody>
          <a:bodyPr/>
          <a:lstStyle>
            <a:lvl1pPr marL="742950" indent="-742950" algn="l">
              <a:buFont typeface="Arial" panose="020B0604020202020204" pitchFamily="34" charset="0"/>
              <a:buChar char="•"/>
              <a:defRPr/>
            </a:lvl1pPr>
          </a:lstStyle>
          <a:p>
            <a:pPr lvl="0"/>
            <a:endParaRPr lang="en-IE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5464005" y="12185633"/>
            <a:ext cx="13455990" cy="1078162"/>
            <a:chOff x="707365" y="8146700"/>
            <a:chExt cx="5466496" cy="539081"/>
          </a:xfrm>
        </p:grpSpPr>
        <p:grpSp>
          <p:nvGrpSpPr>
            <p:cNvPr id="15" name="Group 14"/>
            <p:cNvGrpSpPr/>
            <p:nvPr/>
          </p:nvGrpSpPr>
          <p:grpSpPr>
            <a:xfrm>
              <a:off x="707365" y="8224171"/>
              <a:ext cx="737332" cy="384138"/>
              <a:chOff x="707365" y="8224171"/>
              <a:chExt cx="737332" cy="384138"/>
            </a:xfrm>
          </p:grpSpPr>
          <p:sp>
            <p:nvSpPr>
              <p:cNvPr id="28" name="Right Arrow 27"/>
              <p:cNvSpPr/>
              <p:nvPr/>
            </p:nvSpPr>
            <p:spPr bwMode="gray">
              <a:xfrm rot="10800000">
                <a:off x="707365" y="8224171"/>
                <a:ext cx="737332" cy="384138"/>
              </a:xfrm>
              <a:prstGeom prst="rightArrow">
                <a:avLst/>
              </a:prstGeom>
              <a:solidFill>
                <a:srgbClr val="2AAAE0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0" tIns="72000" rIns="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828800" hangingPunct="1">
                  <a:lnSpc>
                    <a:spcPct val="105000"/>
                  </a:lnSpc>
                  <a:spcAft>
                    <a:spcPts val="800"/>
                  </a:spcAft>
                </a:pPr>
                <a:endParaRPr lang="en-IE" sz="1600" i="1" kern="1200" dirty="0">
                  <a:solidFill>
                    <a:srgbClr val="70AD47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 bwMode="gray">
              <a:xfrm>
                <a:off x="902656" y="8323393"/>
                <a:ext cx="498807" cy="185695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828800" hangingPunct="1">
                  <a:lnSpc>
                    <a:spcPct val="105000"/>
                  </a:lnSpc>
                  <a:spcAft>
                    <a:spcPts val="800"/>
                  </a:spcAft>
                </a:pPr>
                <a:r>
                  <a:rPr lang="en-IE" sz="1800" kern="1200" dirty="0">
                    <a:solidFill>
                      <a:prstClr val="white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Previous 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436529" y="8224171"/>
              <a:ext cx="737332" cy="384138"/>
              <a:chOff x="5436529" y="8234742"/>
              <a:chExt cx="737332" cy="384138"/>
            </a:xfrm>
          </p:grpSpPr>
          <p:sp>
            <p:nvSpPr>
              <p:cNvPr id="18" name="Right Arrow 17">
                <a:hlinkClick r:id="" action="ppaction://noaction"/>
              </p:cNvPr>
              <p:cNvSpPr/>
              <p:nvPr/>
            </p:nvSpPr>
            <p:spPr bwMode="gray">
              <a:xfrm>
                <a:off x="5436529" y="8234742"/>
                <a:ext cx="737332" cy="384138"/>
              </a:xfrm>
              <a:prstGeom prst="rightArrow">
                <a:avLst/>
              </a:prstGeom>
              <a:solidFill>
                <a:srgbClr val="2AAAE0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0" tIns="72000" rIns="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828800" hangingPunct="1">
                  <a:lnSpc>
                    <a:spcPct val="105000"/>
                  </a:lnSpc>
                  <a:spcAft>
                    <a:spcPts val="800"/>
                  </a:spcAft>
                </a:pPr>
                <a:endParaRPr lang="en-IE" sz="1600" i="1" kern="1200" dirty="0">
                  <a:solidFill>
                    <a:srgbClr val="70AD47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 bwMode="gray">
              <a:xfrm>
                <a:off x="5436529" y="8333964"/>
                <a:ext cx="498807" cy="185695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828800" hangingPunct="1">
                  <a:lnSpc>
                    <a:spcPct val="105000"/>
                  </a:lnSpc>
                  <a:spcAft>
                    <a:spcPts val="800"/>
                  </a:spcAft>
                </a:pPr>
                <a:r>
                  <a:rPr lang="en-IE" sz="1800" kern="1200" dirty="0">
                    <a:solidFill>
                      <a:prstClr val="white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Next</a:t>
                </a:r>
              </a:p>
            </p:txBody>
          </p:sp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92387" y="8146700"/>
              <a:ext cx="696453" cy="5390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36084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21305519" y="684530"/>
            <a:ext cx="2484121" cy="1091044"/>
            <a:chOff x="3285485" y="2232618"/>
            <a:chExt cx="3363683" cy="1440001"/>
          </a:xfrm>
        </p:grpSpPr>
        <p:sp>
          <p:nvSpPr>
            <p:cNvPr id="9" name="Isosceles Triangle 8"/>
            <p:cNvSpPr/>
            <p:nvPr/>
          </p:nvSpPr>
          <p:spPr>
            <a:xfrm rot="5400000">
              <a:off x="3285485" y="2232619"/>
              <a:ext cx="1440000" cy="1440000"/>
            </a:xfrm>
            <a:prstGeom prst="triangle">
              <a:avLst/>
            </a:prstGeom>
            <a:gradFill flip="none" rotWithShape="1">
              <a:gsLst>
                <a:gs pos="0">
                  <a:srgbClr val="007EB0"/>
                </a:gs>
                <a:gs pos="80000">
                  <a:srgbClr val="00B0F0">
                    <a:alpha val="8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IE" sz="2926" kern="1200" dirty="0">
                <a:solidFill>
                  <a:prstClr val="white"/>
                </a:solidFill>
              </a:endParaRPr>
            </a:p>
          </p:txBody>
        </p:sp>
        <p:sp>
          <p:nvSpPr>
            <p:cNvPr id="10" name="Isosceles Triangle 9"/>
            <p:cNvSpPr/>
            <p:nvPr/>
          </p:nvSpPr>
          <p:spPr>
            <a:xfrm rot="5400000">
              <a:off x="4247327" y="2232618"/>
              <a:ext cx="1440000" cy="1440000"/>
            </a:xfrm>
            <a:prstGeom prst="triangle">
              <a:avLst/>
            </a:prstGeom>
            <a:solidFill>
              <a:srgbClr val="88BA3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IE" sz="2926" kern="1200" dirty="0">
                <a:solidFill>
                  <a:prstClr val="white"/>
                </a:solidFill>
              </a:endParaRPr>
            </a:p>
          </p:txBody>
        </p:sp>
        <p:sp>
          <p:nvSpPr>
            <p:cNvPr id="11" name="Isosceles Triangle 10"/>
            <p:cNvSpPr/>
            <p:nvPr/>
          </p:nvSpPr>
          <p:spPr>
            <a:xfrm rot="5400000">
              <a:off x="5209168" y="2232619"/>
              <a:ext cx="1440000" cy="1440000"/>
            </a:xfrm>
            <a:prstGeom prst="triangle">
              <a:avLst/>
            </a:prstGeom>
            <a:solidFill>
              <a:srgbClr val="DC0F84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IE" sz="2926" kern="1200" dirty="0">
                <a:solidFill>
                  <a:prstClr val="white"/>
                </a:solidFill>
              </a:endParaRPr>
            </a:p>
          </p:txBody>
        </p:sp>
      </p:grpSp>
      <p:sp>
        <p:nvSpPr>
          <p:cNvPr id="12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676399" y="3572931"/>
            <a:ext cx="21031202" cy="87292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5464005" y="12185633"/>
            <a:ext cx="13455990" cy="1078162"/>
            <a:chOff x="707365" y="8146700"/>
            <a:chExt cx="5466496" cy="539081"/>
          </a:xfrm>
        </p:grpSpPr>
        <p:grpSp>
          <p:nvGrpSpPr>
            <p:cNvPr id="14" name="Group 13"/>
            <p:cNvGrpSpPr/>
            <p:nvPr/>
          </p:nvGrpSpPr>
          <p:grpSpPr>
            <a:xfrm>
              <a:off x="707365" y="8224171"/>
              <a:ext cx="737332" cy="384138"/>
              <a:chOff x="707365" y="8224171"/>
              <a:chExt cx="737332" cy="384138"/>
            </a:xfrm>
          </p:grpSpPr>
          <p:sp>
            <p:nvSpPr>
              <p:cNvPr id="19" name="Right Arrow 18"/>
              <p:cNvSpPr/>
              <p:nvPr/>
            </p:nvSpPr>
            <p:spPr bwMode="gray">
              <a:xfrm rot="10800000">
                <a:off x="707365" y="8224171"/>
                <a:ext cx="737332" cy="384138"/>
              </a:xfrm>
              <a:prstGeom prst="rightArrow">
                <a:avLst/>
              </a:prstGeom>
              <a:solidFill>
                <a:srgbClr val="2AAAE0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0" tIns="72000" rIns="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828800" hangingPunct="1">
                  <a:lnSpc>
                    <a:spcPct val="105000"/>
                  </a:lnSpc>
                  <a:spcAft>
                    <a:spcPts val="800"/>
                  </a:spcAft>
                </a:pPr>
                <a:endParaRPr lang="en-IE" sz="1600" i="1" kern="1200" dirty="0">
                  <a:solidFill>
                    <a:srgbClr val="70AD47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gray">
              <a:xfrm>
                <a:off x="902656" y="8323393"/>
                <a:ext cx="498807" cy="185695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828800" hangingPunct="1">
                  <a:lnSpc>
                    <a:spcPct val="105000"/>
                  </a:lnSpc>
                  <a:spcAft>
                    <a:spcPts val="800"/>
                  </a:spcAft>
                </a:pPr>
                <a:r>
                  <a:rPr lang="en-IE" sz="1800" kern="1200" dirty="0">
                    <a:solidFill>
                      <a:prstClr val="white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Previous 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436529" y="8224171"/>
              <a:ext cx="737332" cy="384138"/>
              <a:chOff x="5436529" y="8234742"/>
              <a:chExt cx="737332" cy="384138"/>
            </a:xfrm>
          </p:grpSpPr>
          <p:sp>
            <p:nvSpPr>
              <p:cNvPr id="17" name="Right Arrow 16">
                <a:hlinkClick r:id="" action="ppaction://noaction"/>
              </p:cNvPr>
              <p:cNvSpPr/>
              <p:nvPr/>
            </p:nvSpPr>
            <p:spPr bwMode="gray">
              <a:xfrm>
                <a:off x="5436529" y="8234742"/>
                <a:ext cx="737332" cy="384138"/>
              </a:xfrm>
              <a:prstGeom prst="rightArrow">
                <a:avLst/>
              </a:prstGeom>
              <a:solidFill>
                <a:srgbClr val="2AAAE0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0" tIns="72000" rIns="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828800" hangingPunct="1">
                  <a:lnSpc>
                    <a:spcPct val="105000"/>
                  </a:lnSpc>
                  <a:spcAft>
                    <a:spcPts val="800"/>
                  </a:spcAft>
                </a:pPr>
                <a:endParaRPr lang="en-IE" sz="1600" i="1" kern="1200" dirty="0">
                  <a:solidFill>
                    <a:srgbClr val="70AD47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gray">
              <a:xfrm>
                <a:off x="5436529" y="8333964"/>
                <a:ext cx="498807" cy="185695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828800" hangingPunct="1">
                  <a:lnSpc>
                    <a:spcPct val="105000"/>
                  </a:lnSpc>
                  <a:spcAft>
                    <a:spcPts val="800"/>
                  </a:spcAft>
                </a:pPr>
                <a:r>
                  <a:rPr lang="en-IE" sz="1800" kern="1200" dirty="0">
                    <a:solidFill>
                      <a:prstClr val="white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Next</a:t>
                </a:r>
              </a:p>
            </p:txBody>
          </p:sp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92387" y="8146700"/>
              <a:ext cx="696453" cy="5390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60236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1" y="3599494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21305519" y="684530"/>
            <a:ext cx="2484121" cy="1091044"/>
            <a:chOff x="3285485" y="2232618"/>
            <a:chExt cx="3363683" cy="1440001"/>
          </a:xfrm>
        </p:grpSpPr>
        <p:sp>
          <p:nvSpPr>
            <p:cNvPr id="9" name="Isosceles Triangle 8"/>
            <p:cNvSpPr/>
            <p:nvPr/>
          </p:nvSpPr>
          <p:spPr>
            <a:xfrm rot="5400000">
              <a:off x="3285485" y="2232619"/>
              <a:ext cx="1440000" cy="1440000"/>
            </a:xfrm>
            <a:prstGeom prst="triangle">
              <a:avLst/>
            </a:prstGeom>
            <a:gradFill flip="none" rotWithShape="1">
              <a:gsLst>
                <a:gs pos="0">
                  <a:srgbClr val="007EB0"/>
                </a:gs>
                <a:gs pos="80000">
                  <a:srgbClr val="00B0F0">
                    <a:alpha val="8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IE" sz="2926" kern="1200" dirty="0">
                <a:solidFill>
                  <a:prstClr val="white"/>
                </a:solidFill>
              </a:endParaRPr>
            </a:p>
          </p:txBody>
        </p:sp>
        <p:sp>
          <p:nvSpPr>
            <p:cNvPr id="10" name="Isosceles Triangle 9"/>
            <p:cNvSpPr/>
            <p:nvPr/>
          </p:nvSpPr>
          <p:spPr>
            <a:xfrm rot="5400000">
              <a:off x="4247327" y="2232618"/>
              <a:ext cx="1440000" cy="1440000"/>
            </a:xfrm>
            <a:prstGeom prst="triangle">
              <a:avLst/>
            </a:prstGeom>
            <a:solidFill>
              <a:srgbClr val="88BA3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IE" sz="2926" kern="1200" dirty="0">
                <a:solidFill>
                  <a:prstClr val="white"/>
                </a:solidFill>
              </a:endParaRPr>
            </a:p>
          </p:txBody>
        </p:sp>
        <p:sp>
          <p:nvSpPr>
            <p:cNvPr id="11" name="Isosceles Triangle 10"/>
            <p:cNvSpPr/>
            <p:nvPr/>
          </p:nvSpPr>
          <p:spPr>
            <a:xfrm rot="5400000">
              <a:off x="5209168" y="2232619"/>
              <a:ext cx="1440000" cy="1440000"/>
            </a:xfrm>
            <a:prstGeom prst="triangle">
              <a:avLst/>
            </a:prstGeom>
            <a:solidFill>
              <a:srgbClr val="DC0F84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IE" sz="2926" kern="1200" dirty="0">
                <a:solidFill>
                  <a:prstClr val="white"/>
                </a:solidFill>
              </a:endParaRPr>
            </a:p>
          </p:txBody>
        </p:sp>
      </p:grpSp>
      <p:sp>
        <p:nvSpPr>
          <p:cNvPr id="12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676401" y="3572931"/>
            <a:ext cx="10363200" cy="87292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5464005" y="12185633"/>
            <a:ext cx="13455990" cy="1078162"/>
            <a:chOff x="707365" y="8146700"/>
            <a:chExt cx="5466496" cy="539081"/>
          </a:xfrm>
        </p:grpSpPr>
        <p:grpSp>
          <p:nvGrpSpPr>
            <p:cNvPr id="14" name="Group 13"/>
            <p:cNvGrpSpPr/>
            <p:nvPr/>
          </p:nvGrpSpPr>
          <p:grpSpPr>
            <a:xfrm>
              <a:off x="707365" y="8224171"/>
              <a:ext cx="737332" cy="384138"/>
              <a:chOff x="707365" y="8224171"/>
              <a:chExt cx="737332" cy="384138"/>
            </a:xfrm>
          </p:grpSpPr>
          <p:sp>
            <p:nvSpPr>
              <p:cNvPr id="19" name="Right Arrow 18"/>
              <p:cNvSpPr/>
              <p:nvPr/>
            </p:nvSpPr>
            <p:spPr bwMode="gray">
              <a:xfrm rot="10800000">
                <a:off x="707365" y="8224171"/>
                <a:ext cx="737332" cy="384138"/>
              </a:xfrm>
              <a:prstGeom prst="rightArrow">
                <a:avLst/>
              </a:prstGeom>
              <a:solidFill>
                <a:srgbClr val="2AAAE0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0" tIns="72000" rIns="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828800" hangingPunct="1">
                  <a:lnSpc>
                    <a:spcPct val="105000"/>
                  </a:lnSpc>
                  <a:spcAft>
                    <a:spcPts val="800"/>
                  </a:spcAft>
                </a:pPr>
                <a:endParaRPr lang="en-IE" sz="1600" i="1" kern="1200" dirty="0">
                  <a:solidFill>
                    <a:srgbClr val="70AD47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gray">
              <a:xfrm>
                <a:off x="902656" y="8323393"/>
                <a:ext cx="498807" cy="185695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828800" hangingPunct="1">
                  <a:lnSpc>
                    <a:spcPct val="105000"/>
                  </a:lnSpc>
                  <a:spcAft>
                    <a:spcPts val="800"/>
                  </a:spcAft>
                </a:pPr>
                <a:r>
                  <a:rPr lang="en-IE" sz="1800" kern="1200" dirty="0">
                    <a:solidFill>
                      <a:prstClr val="white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Previous 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436529" y="8224171"/>
              <a:ext cx="737332" cy="384138"/>
              <a:chOff x="5436529" y="8234742"/>
              <a:chExt cx="737332" cy="384138"/>
            </a:xfrm>
          </p:grpSpPr>
          <p:sp>
            <p:nvSpPr>
              <p:cNvPr id="17" name="Right Arrow 16">
                <a:hlinkClick r:id="" action="ppaction://noaction"/>
              </p:cNvPr>
              <p:cNvSpPr/>
              <p:nvPr/>
            </p:nvSpPr>
            <p:spPr bwMode="gray">
              <a:xfrm>
                <a:off x="5436529" y="8234742"/>
                <a:ext cx="737332" cy="384138"/>
              </a:xfrm>
              <a:prstGeom prst="rightArrow">
                <a:avLst/>
              </a:prstGeom>
              <a:solidFill>
                <a:srgbClr val="2AAAE0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0" tIns="72000" rIns="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828800" hangingPunct="1">
                  <a:lnSpc>
                    <a:spcPct val="105000"/>
                  </a:lnSpc>
                  <a:spcAft>
                    <a:spcPts val="800"/>
                  </a:spcAft>
                </a:pPr>
                <a:endParaRPr lang="en-IE" sz="1600" i="1" kern="1200" dirty="0">
                  <a:solidFill>
                    <a:srgbClr val="70AD47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gray">
              <a:xfrm>
                <a:off x="5436529" y="8333964"/>
                <a:ext cx="498807" cy="185695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828800" hangingPunct="1">
                  <a:lnSpc>
                    <a:spcPct val="105000"/>
                  </a:lnSpc>
                  <a:spcAft>
                    <a:spcPts val="800"/>
                  </a:spcAft>
                </a:pPr>
                <a:r>
                  <a:rPr lang="en-IE" sz="1800" kern="1200" dirty="0">
                    <a:solidFill>
                      <a:prstClr val="white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Next</a:t>
                </a:r>
              </a:p>
            </p:txBody>
          </p:sp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92387" y="8146700"/>
              <a:ext cx="696453" cy="5390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30819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5464005" y="12185633"/>
            <a:ext cx="13455990" cy="1078162"/>
            <a:chOff x="707365" y="8146700"/>
            <a:chExt cx="5466496" cy="539081"/>
          </a:xfrm>
        </p:grpSpPr>
        <p:grpSp>
          <p:nvGrpSpPr>
            <p:cNvPr id="3" name="Group 2"/>
            <p:cNvGrpSpPr/>
            <p:nvPr/>
          </p:nvGrpSpPr>
          <p:grpSpPr>
            <a:xfrm>
              <a:off x="707365" y="8224171"/>
              <a:ext cx="737332" cy="384138"/>
              <a:chOff x="707365" y="8224171"/>
              <a:chExt cx="737332" cy="384138"/>
            </a:xfrm>
          </p:grpSpPr>
          <p:sp>
            <p:nvSpPr>
              <p:cNvPr id="8" name="Right Arrow 7"/>
              <p:cNvSpPr/>
              <p:nvPr/>
            </p:nvSpPr>
            <p:spPr bwMode="gray">
              <a:xfrm rot="10800000">
                <a:off x="707365" y="8224171"/>
                <a:ext cx="737332" cy="384138"/>
              </a:xfrm>
              <a:prstGeom prst="rightArrow">
                <a:avLst/>
              </a:prstGeom>
              <a:solidFill>
                <a:srgbClr val="2AAAE0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0" tIns="72000" rIns="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828800" hangingPunct="1">
                  <a:lnSpc>
                    <a:spcPct val="105000"/>
                  </a:lnSpc>
                  <a:spcAft>
                    <a:spcPts val="800"/>
                  </a:spcAft>
                </a:pPr>
                <a:endParaRPr lang="en-IE" sz="1600" i="1" kern="1200" dirty="0">
                  <a:solidFill>
                    <a:srgbClr val="70AD47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gray">
              <a:xfrm>
                <a:off x="902656" y="8323393"/>
                <a:ext cx="498807" cy="185695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828800" hangingPunct="1">
                  <a:lnSpc>
                    <a:spcPct val="105000"/>
                  </a:lnSpc>
                  <a:spcAft>
                    <a:spcPts val="800"/>
                  </a:spcAft>
                </a:pPr>
                <a:r>
                  <a:rPr lang="en-IE" sz="1800" kern="1200" dirty="0">
                    <a:solidFill>
                      <a:prstClr val="white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Previous </a:t>
                </a: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5436529" y="8224171"/>
              <a:ext cx="737332" cy="384138"/>
              <a:chOff x="5436529" y="8234742"/>
              <a:chExt cx="737332" cy="384138"/>
            </a:xfrm>
          </p:grpSpPr>
          <p:sp>
            <p:nvSpPr>
              <p:cNvPr id="6" name="Right Arrow 5">
                <a:hlinkClick r:id="" action="ppaction://noaction"/>
              </p:cNvPr>
              <p:cNvSpPr/>
              <p:nvPr/>
            </p:nvSpPr>
            <p:spPr bwMode="gray">
              <a:xfrm>
                <a:off x="5436529" y="8234742"/>
                <a:ext cx="737332" cy="384138"/>
              </a:xfrm>
              <a:prstGeom prst="rightArrow">
                <a:avLst/>
              </a:prstGeom>
              <a:solidFill>
                <a:srgbClr val="2AAAE0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0" tIns="72000" rIns="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828800" hangingPunct="1">
                  <a:lnSpc>
                    <a:spcPct val="105000"/>
                  </a:lnSpc>
                  <a:spcAft>
                    <a:spcPts val="800"/>
                  </a:spcAft>
                </a:pPr>
                <a:endParaRPr lang="en-IE" sz="1600" i="1" kern="1200" dirty="0">
                  <a:solidFill>
                    <a:srgbClr val="70AD47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 bwMode="gray">
              <a:xfrm>
                <a:off x="5436529" y="8333964"/>
                <a:ext cx="498807" cy="185695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828800" hangingPunct="1">
                  <a:lnSpc>
                    <a:spcPct val="105000"/>
                  </a:lnSpc>
                  <a:spcAft>
                    <a:spcPts val="800"/>
                  </a:spcAft>
                </a:pPr>
                <a:r>
                  <a:rPr lang="en-IE" sz="1800" kern="1200" dirty="0">
                    <a:solidFill>
                      <a:prstClr val="white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Next</a:t>
                </a: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92387" y="8146700"/>
              <a:ext cx="696453" cy="5390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3568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-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5849708" y="4006515"/>
            <a:ext cx="16773590" cy="814538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80000"/>
              </a:lnSpc>
              <a:defRPr sz="18000" b="0" i="0" cap="none" spc="-300">
                <a:solidFill>
                  <a:srgbClr val="FFFFFF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23850" y="1608755"/>
            <a:ext cx="15208950" cy="748365"/>
          </a:xfrm>
          <a:prstGeom prst="rect">
            <a:avLst/>
          </a:prstGeom>
        </p:spPr>
        <p:txBody>
          <a:bodyPr/>
          <a:lstStyle>
            <a:lvl1pPr algn="l">
              <a:defRPr sz="2800" b="0" i="0" spc="-10" baseline="0">
                <a:solidFill>
                  <a:schemeClr val="bg1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pPr marL="0" marR="0" lvl="0" indent="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Running 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155700" y="2706371"/>
            <a:ext cx="3708400" cy="9140724"/>
          </a:xfrm>
          <a:prstGeom prst="rect">
            <a:avLst/>
          </a:prstGeom>
        </p:spPr>
        <p:txBody>
          <a:bodyPr anchor="t"/>
          <a:lstStyle>
            <a:lvl1pPr>
              <a:defRPr sz="41000">
                <a:solidFill>
                  <a:srgbClr val="A3916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9" name="Rialtas na hÉireann | Government of Ireland"/>
          <p:cNvSpPr txBox="1"/>
          <p:nvPr userDrawn="1"/>
        </p:nvSpPr>
        <p:spPr>
          <a:xfrm>
            <a:off x="5923850" y="12611805"/>
            <a:ext cx="8715527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r>
              <a:rPr lang="en-GB" b="1" dirty="0">
                <a:solidFill>
                  <a:schemeClr val="bg1">
                    <a:alpha val="45000"/>
                  </a:schemeClr>
                </a:solidFill>
                <a:latin typeface="+mn-lt"/>
              </a:rPr>
              <a:t>An Roinn Dlí agus Cirt</a:t>
            </a:r>
            <a:r>
              <a:rPr lang="en-GB" b="1" baseline="0" dirty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GB" b="1" dirty="0">
                <a:solidFill>
                  <a:schemeClr val="bg1">
                    <a:alpha val="45000"/>
                  </a:schemeClr>
                </a:solidFill>
                <a:latin typeface="+mn-lt"/>
              </a:rPr>
              <a:t>agus Comhionannais </a:t>
            </a:r>
            <a:r>
              <a:rPr lang="en-GB" dirty="0">
                <a:solidFill>
                  <a:schemeClr val="bg1">
                    <a:alpha val="45000"/>
                  </a:schemeClr>
                </a:solidFill>
                <a:latin typeface="+mn-lt"/>
              </a:rPr>
              <a:t>|</a:t>
            </a:r>
            <a:r>
              <a:rPr lang="en-GB" baseline="0" dirty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GB" dirty="0">
                <a:solidFill>
                  <a:schemeClr val="bg1">
                    <a:alpha val="45000"/>
                  </a:schemeClr>
                </a:solidFill>
                <a:latin typeface="+mn-lt"/>
              </a:rPr>
              <a:t>Department of</a:t>
            </a:r>
            <a:r>
              <a:rPr lang="en-GB" baseline="0" dirty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GB" dirty="0">
                <a:solidFill>
                  <a:schemeClr val="bg1">
                    <a:alpha val="45000"/>
                  </a:schemeClr>
                </a:solidFill>
                <a:latin typeface="+mn-lt"/>
              </a:rPr>
              <a:t>Justice</a:t>
            </a:r>
            <a:r>
              <a:rPr lang="en-GB" baseline="0" dirty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GB" dirty="0">
                <a:solidFill>
                  <a:schemeClr val="bg1">
                    <a:alpha val="45000"/>
                  </a:schemeClr>
                </a:solidFill>
                <a:latin typeface="+mn-lt"/>
              </a:rPr>
              <a:t>and Equality</a:t>
            </a:r>
            <a:endParaRPr dirty="0">
              <a:solidFill>
                <a:schemeClr val="bg1">
                  <a:alpha val="4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520315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21305519" y="684530"/>
            <a:ext cx="2484121" cy="1091044"/>
            <a:chOff x="3285485" y="2232618"/>
            <a:chExt cx="3363683" cy="1440001"/>
          </a:xfrm>
        </p:grpSpPr>
        <p:sp>
          <p:nvSpPr>
            <p:cNvPr id="9" name="Isosceles Triangle 8"/>
            <p:cNvSpPr/>
            <p:nvPr/>
          </p:nvSpPr>
          <p:spPr>
            <a:xfrm rot="5400000">
              <a:off x="3285485" y="2232619"/>
              <a:ext cx="1440000" cy="1440000"/>
            </a:xfrm>
            <a:prstGeom prst="triangle">
              <a:avLst/>
            </a:prstGeom>
            <a:gradFill flip="none" rotWithShape="1">
              <a:gsLst>
                <a:gs pos="0">
                  <a:srgbClr val="007EB0"/>
                </a:gs>
                <a:gs pos="80000">
                  <a:srgbClr val="00B0F0">
                    <a:alpha val="8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IE" sz="2926" kern="1200" dirty="0">
                <a:solidFill>
                  <a:prstClr val="white"/>
                </a:solidFill>
              </a:endParaRPr>
            </a:p>
          </p:txBody>
        </p:sp>
        <p:sp>
          <p:nvSpPr>
            <p:cNvPr id="10" name="Isosceles Triangle 9"/>
            <p:cNvSpPr/>
            <p:nvPr/>
          </p:nvSpPr>
          <p:spPr>
            <a:xfrm rot="5400000">
              <a:off x="4247327" y="2232618"/>
              <a:ext cx="1440000" cy="1440000"/>
            </a:xfrm>
            <a:prstGeom prst="triangle">
              <a:avLst/>
            </a:prstGeom>
            <a:solidFill>
              <a:srgbClr val="88BA3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IE" sz="2926" kern="1200" dirty="0">
                <a:solidFill>
                  <a:prstClr val="white"/>
                </a:solidFill>
              </a:endParaRPr>
            </a:p>
          </p:txBody>
        </p:sp>
        <p:sp>
          <p:nvSpPr>
            <p:cNvPr id="11" name="Isosceles Triangle 10"/>
            <p:cNvSpPr/>
            <p:nvPr/>
          </p:nvSpPr>
          <p:spPr>
            <a:xfrm rot="5400000">
              <a:off x="5209168" y="2232619"/>
              <a:ext cx="1440000" cy="1440000"/>
            </a:xfrm>
            <a:prstGeom prst="triangle">
              <a:avLst/>
            </a:prstGeom>
            <a:solidFill>
              <a:srgbClr val="DC0F84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IE" sz="2926" kern="1200" dirty="0">
                <a:solidFill>
                  <a:prstClr val="white"/>
                </a:solidFill>
              </a:endParaRPr>
            </a:p>
          </p:txBody>
        </p:sp>
      </p:grpSp>
      <p:sp>
        <p:nvSpPr>
          <p:cNvPr id="12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676399" y="3572931"/>
            <a:ext cx="21031202" cy="87292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0" y="2110264"/>
            <a:ext cx="24384000" cy="11605736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9050" algn="ctr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square" lIns="0" tIns="117000" rIns="0" bIns="117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485900" hangingPunct="1">
              <a:lnSpc>
                <a:spcPct val="105000"/>
              </a:lnSpc>
              <a:spcAft>
                <a:spcPts val="650"/>
              </a:spcAft>
              <a:buFont typeface="Wingdings 2" pitchFamily="18" charset="2"/>
              <a:buNone/>
              <a:defRPr/>
            </a:pPr>
            <a:endParaRPr lang="en-IE" sz="1300" i="1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5464005" y="12185633"/>
            <a:ext cx="13455990" cy="1078162"/>
            <a:chOff x="707365" y="8146700"/>
            <a:chExt cx="5466496" cy="539081"/>
          </a:xfrm>
        </p:grpSpPr>
        <p:grpSp>
          <p:nvGrpSpPr>
            <p:cNvPr id="15" name="Group 14"/>
            <p:cNvGrpSpPr/>
            <p:nvPr/>
          </p:nvGrpSpPr>
          <p:grpSpPr>
            <a:xfrm>
              <a:off x="707365" y="8224171"/>
              <a:ext cx="737332" cy="384138"/>
              <a:chOff x="707365" y="8224171"/>
              <a:chExt cx="737332" cy="384138"/>
            </a:xfrm>
          </p:grpSpPr>
          <p:sp>
            <p:nvSpPr>
              <p:cNvPr id="20" name="Right Arrow 19"/>
              <p:cNvSpPr/>
              <p:nvPr/>
            </p:nvSpPr>
            <p:spPr bwMode="gray">
              <a:xfrm rot="10800000">
                <a:off x="707365" y="8224171"/>
                <a:ext cx="737332" cy="384138"/>
              </a:xfrm>
              <a:prstGeom prst="rightArrow">
                <a:avLst/>
              </a:prstGeom>
              <a:solidFill>
                <a:srgbClr val="2AAAE0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0" tIns="72000" rIns="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828800" hangingPunct="1">
                  <a:lnSpc>
                    <a:spcPct val="105000"/>
                  </a:lnSpc>
                  <a:spcAft>
                    <a:spcPts val="800"/>
                  </a:spcAft>
                </a:pPr>
                <a:endParaRPr lang="en-IE" sz="1600" i="1" kern="1200" dirty="0">
                  <a:solidFill>
                    <a:srgbClr val="70AD47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 bwMode="gray">
              <a:xfrm>
                <a:off x="902656" y="8323393"/>
                <a:ext cx="498807" cy="185695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828800" hangingPunct="1">
                  <a:lnSpc>
                    <a:spcPct val="105000"/>
                  </a:lnSpc>
                  <a:spcAft>
                    <a:spcPts val="800"/>
                  </a:spcAft>
                </a:pPr>
                <a:r>
                  <a:rPr lang="en-IE" sz="1800" kern="1200" dirty="0">
                    <a:solidFill>
                      <a:prstClr val="white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Previous 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436529" y="8224171"/>
              <a:ext cx="737332" cy="384138"/>
              <a:chOff x="5436529" y="8234742"/>
              <a:chExt cx="737332" cy="384138"/>
            </a:xfrm>
          </p:grpSpPr>
          <p:sp>
            <p:nvSpPr>
              <p:cNvPr id="18" name="Right Arrow 17">
                <a:hlinkClick r:id="" action="ppaction://noaction"/>
              </p:cNvPr>
              <p:cNvSpPr/>
              <p:nvPr/>
            </p:nvSpPr>
            <p:spPr bwMode="gray">
              <a:xfrm>
                <a:off x="5436529" y="8234742"/>
                <a:ext cx="737332" cy="384138"/>
              </a:xfrm>
              <a:prstGeom prst="rightArrow">
                <a:avLst/>
              </a:prstGeom>
              <a:solidFill>
                <a:srgbClr val="2AAAE0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0" tIns="72000" rIns="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828800" hangingPunct="1">
                  <a:lnSpc>
                    <a:spcPct val="105000"/>
                  </a:lnSpc>
                  <a:spcAft>
                    <a:spcPts val="800"/>
                  </a:spcAft>
                </a:pPr>
                <a:endParaRPr lang="en-IE" sz="1600" i="1" kern="1200" dirty="0">
                  <a:solidFill>
                    <a:srgbClr val="70AD47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 bwMode="gray">
              <a:xfrm>
                <a:off x="5436529" y="8333964"/>
                <a:ext cx="498807" cy="185695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828800" hangingPunct="1">
                  <a:lnSpc>
                    <a:spcPct val="105000"/>
                  </a:lnSpc>
                  <a:spcAft>
                    <a:spcPts val="800"/>
                  </a:spcAft>
                </a:pPr>
                <a:r>
                  <a:rPr lang="en-IE" sz="1800" kern="1200" dirty="0">
                    <a:solidFill>
                      <a:prstClr val="white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Next</a:t>
                </a:r>
              </a:p>
            </p:txBody>
          </p:sp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92387" y="8146700"/>
              <a:ext cx="696453" cy="5390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99787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676402" y="3572935"/>
            <a:ext cx="21031200" cy="69934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21305519" y="684530"/>
            <a:ext cx="2484121" cy="1091044"/>
            <a:chOff x="3285485" y="2232618"/>
            <a:chExt cx="3363683" cy="1440001"/>
          </a:xfrm>
        </p:grpSpPr>
        <p:sp>
          <p:nvSpPr>
            <p:cNvPr id="13" name="Isosceles Triangle 12"/>
            <p:cNvSpPr/>
            <p:nvPr/>
          </p:nvSpPr>
          <p:spPr>
            <a:xfrm rot="5400000">
              <a:off x="3285485" y="2232619"/>
              <a:ext cx="1440000" cy="1440000"/>
            </a:xfrm>
            <a:prstGeom prst="triangle">
              <a:avLst/>
            </a:prstGeom>
            <a:gradFill flip="none" rotWithShape="1">
              <a:gsLst>
                <a:gs pos="0">
                  <a:srgbClr val="007EB0"/>
                </a:gs>
                <a:gs pos="80000">
                  <a:srgbClr val="00B0F0">
                    <a:alpha val="8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IE" sz="3900" kern="1200" dirty="0">
                <a:solidFill>
                  <a:prstClr val="white"/>
                </a:solidFill>
              </a:endParaRPr>
            </a:p>
          </p:txBody>
        </p:sp>
        <p:sp>
          <p:nvSpPr>
            <p:cNvPr id="14" name="Isosceles Triangle 13"/>
            <p:cNvSpPr/>
            <p:nvPr/>
          </p:nvSpPr>
          <p:spPr>
            <a:xfrm rot="5400000">
              <a:off x="4247327" y="2232618"/>
              <a:ext cx="1440000" cy="1440000"/>
            </a:xfrm>
            <a:prstGeom prst="triangle">
              <a:avLst/>
            </a:prstGeom>
            <a:solidFill>
              <a:srgbClr val="88BA3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IE" sz="3900" kern="1200" dirty="0">
                <a:solidFill>
                  <a:prstClr val="white"/>
                </a:solidFill>
              </a:endParaRPr>
            </a:p>
          </p:txBody>
        </p:sp>
        <p:sp>
          <p:nvSpPr>
            <p:cNvPr id="15" name="Isosceles Triangle 14"/>
            <p:cNvSpPr/>
            <p:nvPr/>
          </p:nvSpPr>
          <p:spPr>
            <a:xfrm rot="5400000">
              <a:off x="5209168" y="2232619"/>
              <a:ext cx="1440000" cy="1440000"/>
            </a:xfrm>
            <a:prstGeom prst="triangle">
              <a:avLst/>
            </a:prstGeom>
            <a:solidFill>
              <a:srgbClr val="DC0F84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IE" sz="3900" kern="12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43469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2" y="-17251"/>
            <a:ext cx="24379102" cy="12981550"/>
            <a:chOff x="0" y="-8626"/>
            <a:chExt cx="12189551" cy="6490775"/>
          </a:xfrm>
        </p:grpSpPr>
        <p:sp>
          <p:nvSpPr>
            <p:cNvPr id="5" name="Rectangle 4"/>
            <p:cNvSpPr/>
            <p:nvPr userDrawn="1"/>
          </p:nvSpPr>
          <p:spPr>
            <a:xfrm flipV="1">
              <a:off x="1101551" y="5414460"/>
              <a:ext cx="11088000" cy="108000"/>
            </a:xfrm>
            <a:prstGeom prst="rect">
              <a:avLst/>
            </a:prstGeom>
            <a:solidFill>
              <a:srgbClr val="88BA3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IE" sz="2926" kern="1200" dirty="0">
                <a:solidFill>
                  <a:prstClr val="white"/>
                </a:solidFill>
              </a:endParaRPr>
            </a:p>
          </p:txBody>
        </p:sp>
        <p:sp>
          <p:nvSpPr>
            <p:cNvPr id="14" name="Freeform 13"/>
            <p:cNvSpPr/>
            <p:nvPr userDrawn="1"/>
          </p:nvSpPr>
          <p:spPr>
            <a:xfrm flipH="1">
              <a:off x="761137" y="-8626"/>
              <a:ext cx="113876" cy="4188290"/>
            </a:xfrm>
            <a:custGeom>
              <a:avLst/>
              <a:gdLst>
                <a:gd name="connsiteX0" fmla="*/ 113876 w 113876"/>
                <a:gd name="connsiteY0" fmla="*/ 0 h 4188290"/>
                <a:gd name="connsiteX1" fmla="*/ 0 w 113876"/>
                <a:gd name="connsiteY1" fmla="*/ 0 h 4188290"/>
                <a:gd name="connsiteX2" fmla="*/ 0 w 113876"/>
                <a:gd name="connsiteY2" fmla="*/ 4188290 h 4188290"/>
                <a:gd name="connsiteX3" fmla="*/ 5654 w 113876"/>
                <a:gd name="connsiteY3" fmla="*/ 4188290 h 4188290"/>
                <a:gd name="connsiteX4" fmla="*/ 113876 w 113876"/>
                <a:gd name="connsiteY4" fmla="*/ 4130084 h 4188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876" h="4188290">
                  <a:moveTo>
                    <a:pt x="113876" y="0"/>
                  </a:moveTo>
                  <a:lnTo>
                    <a:pt x="0" y="0"/>
                  </a:lnTo>
                  <a:lnTo>
                    <a:pt x="0" y="4188290"/>
                  </a:lnTo>
                  <a:lnTo>
                    <a:pt x="5654" y="4188290"/>
                  </a:lnTo>
                  <a:lnTo>
                    <a:pt x="113876" y="4130084"/>
                  </a:lnTo>
                  <a:close/>
                </a:path>
              </a:pathLst>
            </a:custGeom>
            <a:solidFill>
              <a:srgbClr val="DC0F84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defTabSz="1828800" hangingPunct="1"/>
              <a:endParaRPr lang="en-IE" sz="2926" kern="1200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 flipH="1">
              <a:off x="0" y="5414460"/>
              <a:ext cx="1944000" cy="108000"/>
            </a:xfrm>
            <a:prstGeom prst="rect">
              <a:avLst/>
            </a:prstGeom>
            <a:gradFill flip="none" rotWithShape="1">
              <a:gsLst>
                <a:gs pos="0">
                  <a:srgbClr val="007EB0"/>
                </a:gs>
                <a:gs pos="80000">
                  <a:srgbClr val="00B0F0">
                    <a:alpha val="8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IE" sz="2926" kern="1200" dirty="0">
                <a:solidFill>
                  <a:prstClr val="white"/>
                </a:solidFill>
              </a:endParaRPr>
            </a:p>
          </p:txBody>
        </p:sp>
        <p:grpSp>
          <p:nvGrpSpPr>
            <p:cNvPr id="9" name="Group 8"/>
            <p:cNvGrpSpPr/>
            <p:nvPr userDrawn="1"/>
          </p:nvGrpSpPr>
          <p:grpSpPr>
            <a:xfrm rot="16200000" flipV="1">
              <a:off x="208160" y="3985381"/>
              <a:ext cx="2521622" cy="2471914"/>
              <a:chOff x="838200" y="2508199"/>
              <a:chExt cx="1926714" cy="2031683"/>
            </a:xfrm>
          </p:grpSpPr>
          <p:sp>
            <p:nvSpPr>
              <p:cNvPr id="10" name="Isosceles Triangle 9"/>
              <p:cNvSpPr/>
              <p:nvPr/>
            </p:nvSpPr>
            <p:spPr>
              <a:xfrm>
                <a:off x="838200" y="2991882"/>
                <a:ext cx="1548000" cy="1548000"/>
              </a:xfrm>
              <a:prstGeom prst="triangle">
                <a:avLst/>
              </a:prstGeom>
              <a:gradFill flip="none" rotWithShape="1">
                <a:gsLst>
                  <a:gs pos="0">
                    <a:srgbClr val="007EB0"/>
                  </a:gs>
                  <a:gs pos="80000">
                    <a:srgbClr val="00B0F0">
                      <a:alpha val="8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800" hangingPunct="1"/>
                <a:endParaRPr lang="en-IE" sz="2926" kern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Isosceles Triangle 10"/>
              <p:cNvSpPr/>
              <p:nvPr/>
            </p:nvSpPr>
            <p:spPr>
              <a:xfrm>
                <a:off x="1018200" y="2508199"/>
                <a:ext cx="1188000" cy="1188000"/>
              </a:xfrm>
              <a:prstGeom prst="triangle">
                <a:avLst/>
              </a:prstGeom>
              <a:solidFill>
                <a:srgbClr val="88BA3F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800" hangingPunct="1"/>
                <a:endParaRPr lang="en-IE" sz="2926" kern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>
                <a:off x="1756914" y="3343741"/>
                <a:ext cx="1008000" cy="1008000"/>
              </a:xfrm>
              <a:prstGeom prst="triangle">
                <a:avLst/>
              </a:prstGeom>
              <a:solidFill>
                <a:srgbClr val="DC0F84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800" hangingPunct="1"/>
                <a:endParaRPr lang="en-IE" sz="2926" kern="120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1450" y="5313166"/>
            <a:ext cx="17789292" cy="1890912"/>
          </a:xfrm>
        </p:spPr>
        <p:txBody>
          <a:bodyPr/>
          <a:lstStyle>
            <a:lvl1pPr>
              <a:defRPr lang="en-US" sz="6500" b="1" kern="1200" dirty="0" smtClean="0">
                <a:solidFill>
                  <a:srgbClr val="0080B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4681451" y="7204076"/>
            <a:ext cx="17789295" cy="1208652"/>
          </a:xfrm>
        </p:spPr>
        <p:txBody>
          <a:bodyPr>
            <a:noAutofit/>
          </a:bodyPr>
          <a:lstStyle>
            <a:lvl1pPr marL="0" indent="0" algn="l">
              <a:buNone/>
              <a:defRPr lang="en-IE" sz="5850" b="0" kern="1200" dirty="0">
                <a:solidFill>
                  <a:srgbClr val="0080B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742950" indent="0" algn="ctr">
              <a:buNone/>
              <a:defRPr sz="3250"/>
            </a:lvl2pPr>
            <a:lvl3pPr marL="1485900" indent="0" algn="ctr">
              <a:buNone/>
              <a:defRPr sz="2926"/>
            </a:lvl3pPr>
            <a:lvl4pPr marL="2228850" indent="0" algn="ctr">
              <a:buNone/>
              <a:defRPr sz="2600"/>
            </a:lvl4pPr>
            <a:lvl5pPr marL="2971800" indent="0" algn="ctr">
              <a:buNone/>
              <a:defRPr sz="2600"/>
            </a:lvl5pPr>
            <a:lvl6pPr marL="3714750" indent="0" algn="ctr">
              <a:buNone/>
              <a:defRPr sz="2600"/>
            </a:lvl6pPr>
            <a:lvl7pPr marL="4457700" indent="0" algn="ctr">
              <a:buNone/>
              <a:defRPr sz="2600"/>
            </a:lvl7pPr>
            <a:lvl8pPr marL="5200650" indent="0" algn="ctr">
              <a:buNone/>
              <a:defRPr sz="2600"/>
            </a:lvl8pPr>
            <a:lvl9pPr marL="5943600" indent="0" algn="ctr">
              <a:buNone/>
              <a:defRPr sz="2600"/>
            </a:lvl9pPr>
          </a:lstStyle>
          <a:p>
            <a:r>
              <a:rPr lang="en-US" dirty="0"/>
              <a:t>Click to edit Master subtitle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984226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2" y="-17251"/>
            <a:ext cx="24379102" cy="12981550"/>
            <a:chOff x="0" y="-8626"/>
            <a:chExt cx="12189551" cy="6490775"/>
          </a:xfrm>
        </p:grpSpPr>
        <p:sp>
          <p:nvSpPr>
            <p:cNvPr id="17" name="Rectangle 16"/>
            <p:cNvSpPr/>
            <p:nvPr userDrawn="1"/>
          </p:nvSpPr>
          <p:spPr>
            <a:xfrm flipV="1">
              <a:off x="1101551" y="5414460"/>
              <a:ext cx="11088000" cy="108000"/>
            </a:xfrm>
            <a:prstGeom prst="rect">
              <a:avLst/>
            </a:prstGeom>
            <a:solidFill>
              <a:srgbClr val="88BA3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IE" sz="2926" kern="1200" dirty="0">
                <a:solidFill>
                  <a:prstClr val="white"/>
                </a:solidFill>
              </a:endParaRPr>
            </a:p>
          </p:txBody>
        </p:sp>
        <p:sp>
          <p:nvSpPr>
            <p:cNvPr id="18" name="Freeform 17"/>
            <p:cNvSpPr/>
            <p:nvPr userDrawn="1"/>
          </p:nvSpPr>
          <p:spPr>
            <a:xfrm flipH="1">
              <a:off x="761137" y="-8626"/>
              <a:ext cx="113876" cy="4188290"/>
            </a:xfrm>
            <a:custGeom>
              <a:avLst/>
              <a:gdLst>
                <a:gd name="connsiteX0" fmla="*/ 113876 w 113876"/>
                <a:gd name="connsiteY0" fmla="*/ 0 h 4188290"/>
                <a:gd name="connsiteX1" fmla="*/ 0 w 113876"/>
                <a:gd name="connsiteY1" fmla="*/ 0 h 4188290"/>
                <a:gd name="connsiteX2" fmla="*/ 0 w 113876"/>
                <a:gd name="connsiteY2" fmla="*/ 4188290 h 4188290"/>
                <a:gd name="connsiteX3" fmla="*/ 5654 w 113876"/>
                <a:gd name="connsiteY3" fmla="*/ 4188290 h 4188290"/>
                <a:gd name="connsiteX4" fmla="*/ 113876 w 113876"/>
                <a:gd name="connsiteY4" fmla="*/ 4130084 h 4188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876" h="4188290">
                  <a:moveTo>
                    <a:pt x="113876" y="0"/>
                  </a:moveTo>
                  <a:lnTo>
                    <a:pt x="0" y="0"/>
                  </a:lnTo>
                  <a:lnTo>
                    <a:pt x="0" y="4188290"/>
                  </a:lnTo>
                  <a:lnTo>
                    <a:pt x="5654" y="4188290"/>
                  </a:lnTo>
                  <a:lnTo>
                    <a:pt x="113876" y="4130084"/>
                  </a:lnTo>
                  <a:close/>
                </a:path>
              </a:pathLst>
            </a:custGeom>
            <a:solidFill>
              <a:srgbClr val="DC0F84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defTabSz="1828800" hangingPunct="1"/>
              <a:endParaRPr lang="en-IE" sz="2926" kern="1200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 flipH="1">
              <a:off x="0" y="5414460"/>
              <a:ext cx="1944000" cy="108000"/>
            </a:xfrm>
            <a:prstGeom prst="rect">
              <a:avLst/>
            </a:prstGeom>
            <a:gradFill flip="none" rotWithShape="1">
              <a:gsLst>
                <a:gs pos="0">
                  <a:srgbClr val="007EB0"/>
                </a:gs>
                <a:gs pos="80000">
                  <a:srgbClr val="00B0F0">
                    <a:alpha val="8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IE" sz="2926" kern="1200" dirty="0">
                <a:solidFill>
                  <a:prstClr val="white"/>
                </a:solidFill>
              </a:endParaRPr>
            </a:p>
          </p:txBody>
        </p:sp>
        <p:grpSp>
          <p:nvGrpSpPr>
            <p:cNvPr id="20" name="Group 19"/>
            <p:cNvGrpSpPr/>
            <p:nvPr userDrawn="1"/>
          </p:nvGrpSpPr>
          <p:grpSpPr>
            <a:xfrm rot="16200000" flipV="1">
              <a:off x="208160" y="3985381"/>
              <a:ext cx="2521622" cy="2471914"/>
              <a:chOff x="838200" y="2508199"/>
              <a:chExt cx="1926714" cy="2031683"/>
            </a:xfrm>
          </p:grpSpPr>
          <p:sp>
            <p:nvSpPr>
              <p:cNvPr id="21" name="Isosceles Triangle 20"/>
              <p:cNvSpPr/>
              <p:nvPr/>
            </p:nvSpPr>
            <p:spPr>
              <a:xfrm>
                <a:off x="838200" y="2991882"/>
                <a:ext cx="1548000" cy="1548000"/>
              </a:xfrm>
              <a:prstGeom prst="triangle">
                <a:avLst/>
              </a:prstGeom>
              <a:gradFill flip="none" rotWithShape="1">
                <a:gsLst>
                  <a:gs pos="0">
                    <a:srgbClr val="007EB0"/>
                  </a:gs>
                  <a:gs pos="80000">
                    <a:srgbClr val="00B0F0">
                      <a:alpha val="8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800" hangingPunct="1"/>
                <a:endParaRPr lang="en-IE" sz="2926" kern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>
                <a:off x="1018200" y="2508199"/>
                <a:ext cx="1188000" cy="1188000"/>
              </a:xfrm>
              <a:prstGeom prst="triangle">
                <a:avLst/>
              </a:prstGeom>
              <a:solidFill>
                <a:srgbClr val="88BA3F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800" hangingPunct="1"/>
                <a:endParaRPr lang="en-IE" sz="2926" kern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Isosceles Triangle 22"/>
              <p:cNvSpPr/>
              <p:nvPr/>
            </p:nvSpPr>
            <p:spPr>
              <a:xfrm>
                <a:off x="1756914" y="3343741"/>
                <a:ext cx="1008000" cy="1008000"/>
              </a:xfrm>
              <a:prstGeom prst="triangle">
                <a:avLst/>
              </a:prstGeom>
              <a:solidFill>
                <a:srgbClr val="DC0F84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800" hangingPunct="1"/>
                <a:endParaRPr lang="en-IE" sz="2926" kern="120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6763" y="4813540"/>
            <a:ext cx="9076817" cy="970784"/>
          </a:xfrm>
        </p:spPr>
        <p:txBody>
          <a:bodyPr>
            <a:noAutofit/>
          </a:bodyPr>
          <a:lstStyle>
            <a:lvl1pPr>
              <a:defRPr lang="en-US" sz="6500" b="1" kern="1200" dirty="0" smtClean="0">
                <a:solidFill>
                  <a:srgbClr val="0080B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IE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6763" y="5784322"/>
            <a:ext cx="9076817" cy="1208652"/>
          </a:xfrm>
        </p:spPr>
        <p:txBody>
          <a:bodyPr>
            <a:noAutofit/>
          </a:bodyPr>
          <a:lstStyle>
            <a:lvl1pPr marL="0" indent="0" algn="l">
              <a:buNone/>
              <a:defRPr lang="en-IE" sz="5200" b="0" kern="1200" dirty="0">
                <a:solidFill>
                  <a:srgbClr val="0080B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742950" indent="0" algn="ctr">
              <a:buNone/>
              <a:defRPr sz="3250"/>
            </a:lvl2pPr>
            <a:lvl3pPr marL="1485900" indent="0" algn="ctr">
              <a:buNone/>
              <a:defRPr sz="2926"/>
            </a:lvl3pPr>
            <a:lvl4pPr marL="2228850" indent="0" algn="ctr">
              <a:buNone/>
              <a:defRPr sz="2600"/>
            </a:lvl4pPr>
            <a:lvl5pPr marL="2971800" indent="0" algn="ctr">
              <a:buNone/>
              <a:defRPr sz="2600"/>
            </a:lvl5pPr>
            <a:lvl6pPr marL="3714750" indent="0" algn="ctr">
              <a:buNone/>
              <a:defRPr sz="2600"/>
            </a:lvl6pPr>
            <a:lvl7pPr marL="4457700" indent="0" algn="ctr">
              <a:buNone/>
              <a:defRPr sz="2600"/>
            </a:lvl7pPr>
            <a:lvl8pPr marL="5200650" indent="0" algn="ctr">
              <a:buNone/>
              <a:defRPr sz="2600"/>
            </a:lvl8pPr>
            <a:lvl9pPr marL="5943600" indent="0" algn="ctr">
              <a:buNone/>
              <a:defRPr sz="2600"/>
            </a:lvl9pPr>
          </a:lstStyle>
          <a:p>
            <a:r>
              <a:rPr lang="en-US" dirty="0"/>
              <a:t>Click to edit subtitle</a:t>
            </a:r>
            <a:endParaRPr lang="en-IE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3112152" y="0"/>
            <a:ext cx="11266951" cy="1082892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IE" dirty="0"/>
              <a:t>&lt;Add Image&gt;</a:t>
            </a:r>
          </a:p>
        </p:txBody>
      </p:sp>
    </p:spTree>
    <p:extLst>
      <p:ext uri="{BB962C8B-B14F-4D97-AF65-F5344CB8AC3E}">
        <p14:creationId xmlns:p14="http://schemas.microsoft.com/office/powerpoint/2010/main" val="12357343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2" r="8515"/>
          <a:stretch/>
        </p:blipFill>
        <p:spPr>
          <a:xfrm>
            <a:off x="13088337" y="0"/>
            <a:ext cx="11289915" cy="108289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6763" y="4813540"/>
            <a:ext cx="9076817" cy="970784"/>
          </a:xfrm>
        </p:spPr>
        <p:txBody>
          <a:bodyPr>
            <a:noAutofit/>
          </a:bodyPr>
          <a:lstStyle>
            <a:lvl1pPr>
              <a:defRPr lang="en-US" sz="6500" b="1" kern="1200" dirty="0" smtClean="0">
                <a:solidFill>
                  <a:srgbClr val="0080B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IE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6763" y="5784322"/>
            <a:ext cx="9076817" cy="1208652"/>
          </a:xfrm>
        </p:spPr>
        <p:txBody>
          <a:bodyPr>
            <a:noAutofit/>
          </a:bodyPr>
          <a:lstStyle>
            <a:lvl1pPr marL="0" indent="0" algn="l">
              <a:buNone/>
              <a:defRPr lang="en-IE" sz="5200" b="0" kern="1200" dirty="0">
                <a:solidFill>
                  <a:srgbClr val="0080B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742950" indent="0" algn="ctr">
              <a:buNone/>
              <a:defRPr sz="3250"/>
            </a:lvl2pPr>
            <a:lvl3pPr marL="1485900" indent="0" algn="ctr">
              <a:buNone/>
              <a:defRPr sz="2926"/>
            </a:lvl3pPr>
            <a:lvl4pPr marL="2228850" indent="0" algn="ctr">
              <a:buNone/>
              <a:defRPr sz="2600"/>
            </a:lvl4pPr>
            <a:lvl5pPr marL="2971800" indent="0" algn="ctr">
              <a:buNone/>
              <a:defRPr sz="2600"/>
            </a:lvl5pPr>
            <a:lvl6pPr marL="3714750" indent="0" algn="ctr">
              <a:buNone/>
              <a:defRPr sz="2600"/>
            </a:lvl6pPr>
            <a:lvl7pPr marL="4457700" indent="0" algn="ctr">
              <a:buNone/>
              <a:defRPr sz="2600"/>
            </a:lvl7pPr>
            <a:lvl8pPr marL="5200650" indent="0" algn="ctr">
              <a:buNone/>
              <a:defRPr sz="2600"/>
            </a:lvl8pPr>
            <a:lvl9pPr marL="5943600" indent="0" algn="ctr">
              <a:buNone/>
              <a:defRPr sz="2600"/>
            </a:lvl9pPr>
          </a:lstStyle>
          <a:p>
            <a:r>
              <a:rPr lang="en-US" dirty="0"/>
              <a:t>Click to edit subtitle</a:t>
            </a:r>
            <a:endParaRPr lang="en-IE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" y="-17251"/>
            <a:ext cx="24379102" cy="12981550"/>
            <a:chOff x="0" y="-8626"/>
            <a:chExt cx="12189551" cy="6490775"/>
          </a:xfrm>
        </p:grpSpPr>
        <p:sp>
          <p:nvSpPr>
            <p:cNvPr id="18" name="Rectangle 17"/>
            <p:cNvSpPr/>
            <p:nvPr userDrawn="1"/>
          </p:nvSpPr>
          <p:spPr>
            <a:xfrm flipV="1">
              <a:off x="1101551" y="5414460"/>
              <a:ext cx="11088000" cy="108000"/>
            </a:xfrm>
            <a:prstGeom prst="rect">
              <a:avLst/>
            </a:prstGeom>
            <a:solidFill>
              <a:srgbClr val="88BA3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IE" sz="2926" kern="1200" dirty="0">
                <a:solidFill>
                  <a:prstClr val="white"/>
                </a:solidFill>
              </a:endParaRPr>
            </a:p>
          </p:txBody>
        </p:sp>
        <p:sp>
          <p:nvSpPr>
            <p:cNvPr id="19" name="Freeform 18"/>
            <p:cNvSpPr/>
            <p:nvPr userDrawn="1"/>
          </p:nvSpPr>
          <p:spPr>
            <a:xfrm flipH="1">
              <a:off x="761137" y="-8626"/>
              <a:ext cx="113876" cy="4188290"/>
            </a:xfrm>
            <a:custGeom>
              <a:avLst/>
              <a:gdLst>
                <a:gd name="connsiteX0" fmla="*/ 113876 w 113876"/>
                <a:gd name="connsiteY0" fmla="*/ 0 h 4188290"/>
                <a:gd name="connsiteX1" fmla="*/ 0 w 113876"/>
                <a:gd name="connsiteY1" fmla="*/ 0 h 4188290"/>
                <a:gd name="connsiteX2" fmla="*/ 0 w 113876"/>
                <a:gd name="connsiteY2" fmla="*/ 4188290 h 4188290"/>
                <a:gd name="connsiteX3" fmla="*/ 5654 w 113876"/>
                <a:gd name="connsiteY3" fmla="*/ 4188290 h 4188290"/>
                <a:gd name="connsiteX4" fmla="*/ 113876 w 113876"/>
                <a:gd name="connsiteY4" fmla="*/ 4130084 h 4188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876" h="4188290">
                  <a:moveTo>
                    <a:pt x="113876" y="0"/>
                  </a:moveTo>
                  <a:lnTo>
                    <a:pt x="0" y="0"/>
                  </a:lnTo>
                  <a:lnTo>
                    <a:pt x="0" y="4188290"/>
                  </a:lnTo>
                  <a:lnTo>
                    <a:pt x="5654" y="4188290"/>
                  </a:lnTo>
                  <a:lnTo>
                    <a:pt x="113876" y="4130084"/>
                  </a:lnTo>
                  <a:close/>
                </a:path>
              </a:pathLst>
            </a:custGeom>
            <a:solidFill>
              <a:srgbClr val="DC0F84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defTabSz="1828800" hangingPunct="1"/>
              <a:endParaRPr lang="en-IE" sz="2926" kern="1200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 flipH="1">
              <a:off x="0" y="5414460"/>
              <a:ext cx="1944000" cy="108000"/>
            </a:xfrm>
            <a:prstGeom prst="rect">
              <a:avLst/>
            </a:prstGeom>
            <a:gradFill flip="none" rotWithShape="1">
              <a:gsLst>
                <a:gs pos="0">
                  <a:srgbClr val="007EB0"/>
                </a:gs>
                <a:gs pos="80000">
                  <a:srgbClr val="00B0F0">
                    <a:alpha val="8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IE" sz="2926" kern="1200" dirty="0">
                <a:solidFill>
                  <a:prstClr val="white"/>
                </a:solidFill>
              </a:endParaRPr>
            </a:p>
          </p:txBody>
        </p:sp>
        <p:grpSp>
          <p:nvGrpSpPr>
            <p:cNvPr id="21" name="Group 20"/>
            <p:cNvGrpSpPr/>
            <p:nvPr userDrawn="1"/>
          </p:nvGrpSpPr>
          <p:grpSpPr>
            <a:xfrm rot="16200000" flipV="1">
              <a:off x="208160" y="3985381"/>
              <a:ext cx="2521622" cy="2471914"/>
              <a:chOff x="838200" y="2508199"/>
              <a:chExt cx="1926714" cy="2031683"/>
            </a:xfrm>
          </p:grpSpPr>
          <p:sp>
            <p:nvSpPr>
              <p:cNvPr id="22" name="Isosceles Triangle 21"/>
              <p:cNvSpPr/>
              <p:nvPr/>
            </p:nvSpPr>
            <p:spPr>
              <a:xfrm>
                <a:off x="838200" y="2991882"/>
                <a:ext cx="1548000" cy="1548000"/>
              </a:xfrm>
              <a:prstGeom prst="triangle">
                <a:avLst/>
              </a:prstGeom>
              <a:gradFill flip="none" rotWithShape="1">
                <a:gsLst>
                  <a:gs pos="0">
                    <a:srgbClr val="007EB0"/>
                  </a:gs>
                  <a:gs pos="80000">
                    <a:srgbClr val="00B0F0">
                      <a:alpha val="8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800" hangingPunct="1"/>
                <a:endParaRPr lang="en-IE" sz="2926" kern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Isosceles Triangle 22"/>
              <p:cNvSpPr/>
              <p:nvPr/>
            </p:nvSpPr>
            <p:spPr>
              <a:xfrm>
                <a:off x="1018200" y="2508199"/>
                <a:ext cx="1188000" cy="1188000"/>
              </a:xfrm>
              <a:prstGeom prst="triangle">
                <a:avLst/>
              </a:prstGeom>
              <a:solidFill>
                <a:srgbClr val="88BA3F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800" hangingPunct="1"/>
                <a:endParaRPr lang="en-IE" sz="2926" kern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>
                <a:off x="1756914" y="3343741"/>
                <a:ext cx="1008000" cy="1008000"/>
              </a:xfrm>
              <a:prstGeom prst="triangle">
                <a:avLst/>
              </a:prstGeom>
              <a:solidFill>
                <a:srgbClr val="DC0F84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800" hangingPunct="1"/>
                <a:endParaRPr lang="en-IE" sz="2926" kern="1200" dirty="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609167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>
            <a:normAutofit/>
          </a:bodyPr>
          <a:lstStyle>
            <a:lvl1pPr algn="ctr">
              <a:defRPr lang="en-IE" sz="6500" b="1" kern="1200" dirty="0">
                <a:solidFill>
                  <a:srgbClr val="0080B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>
            <a:normAutofit/>
          </a:bodyPr>
          <a:lstStyle>
            <a:lvl1pPr marL="0" indent="0" algn="ctr">
              <a:buNone/>
              <a:defRPr lang="en-IE" sz="5200" b="0" kern="1200" dirty="0">
                <a:solidFill>
                  <a:srgbClr val="0080B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742950" indent="0" algn="ctr">
              <a:buNone/>
              <a:defRPr sz="3250"/>
            </a:lvl2pPr>
            <a:lvl3pPr marL="1485900" indent="0" algn="ctr">
              <a:buNone/>
              <a:defRPr sz="2926"/>
            </a:lvl3pPr>
            <a:lvl4pPr marL="2228850" indent="0" algn="ctr">
              <a:buNone/>
              <a:defRPr sz="2600"/>
            </a:lvl4pPr>
            <a:lvl5pPr marL="2971800" indent="0" algn="ctr">
              <a:buNone/>
              <a:defRPr sz="2600"/>
            </a:lvl5pPr>
            <a:lvl6pPr marL="3714750" indent="0" algn="ctr">
              <a:buNone/>
              <a:defRPr sz="2600"/>
            </a:lvl6pPr>
            <a:lvl7pPr marL="4457700" indent="0" algn="ctr">
              <a:buNone/>
              <a:defRPr sz="2600"/>
            </a:lvl7pPr>
            <a:lvl8pPr marL="5200650" indent="0" algn="ctr">
              <a:buNone/>
              <a:defRPr sz="2600"/>
            </a:lvl8pPr>
            <a:lvl9pPr marL="5943600" indent="0" algn="ctr">
              <a:buNone/>
              <a:defRPr sz="2600"/>
            </a:lvl9pPr>
          </a:lstStyle>
          <a:p>
            <a:r>
              <a:rPr lang="en-US" dirty="0"/>
              <a:t>Click to edit Master subtitle style</a:t>
            </a:r>
            <a:endParaRPr lang="en-IE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3048001" y="9520120"/>
            <a:ext cx="4335609" cy="1990960"/>
            <a:chOff x="3285485" y="2232618"/>
            <a:chExt cx="3363683" cy="1440001"/>
          </a:xfrm>
        </p:grpSpPr>
        <p:sp>
          <p:nvSpPr>
            <p:cNvPr id="16" name="Isosceles Triangle 15"/>
            <p:cNvSpPr/>
            <p:nvPr/>
          </p:nvSpPr>
          <p:spPr>
            <a:xfrm rot="5400000">
              <a:off x="3285485" y="2232619"/>
              <a:ext cx="1440000" cy="1440000"/>
            </a:xfrm>
            <a:prstGeom prst="triangle">
              <a:avLst/>
            </a:prstGeom>
            <a:gradFill flip="none" rotWithShape="1">
              <a:gsLst>
                <a:gs pos="0">
                  <a:srgbClr val="007EB0"/>
                </a:gs>
                <a:gs pos="80000">
                  <a:srgbClr val="00B0F0">
                    <a:alpha val="8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IE" sz="2926" kern="1200" dirty="0">
                <a:solidFill>
                  <a:prstClr val="white"/>
                </a:solidFill>
              </a:endParaRPr>
            </a:p>
          </p:txBody>
        </p:sp>
        <p:sp>
          <p:nvSpPr>
            <p:cNvPr id="17" name="Isosceles Triangle 16"/>
            <p:cNvSpPr/>
            <p:nvPr/>
          </p:nvSpPr>
          <p:spPr>
            <a:xfrm rot="5400000">
              <a:off x="4247327" y="2232618"/>
              <a:ext cx="1440000" cy="1440000"/>
            </a:xfrm>
            <a:prstGeom prst="triangle">
              <a:avLst/>
            </a:prstGeom>
            <a:solidFill>
              <a:srgbClr val="88BA3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IE" sz="2926" kern="1200" dirty="0">
                <a:solidFill>
                  <a:prstClr val="white"/>
                </a:solidFill>
              </a:endParaRPr>
            </a:p>
          </p:txBody>
        </p:sp>
        <p:sp>
          <p:nvSpPr>
            <p:cNvPr id="18" name="Isosceles Triangle 17"/>
            <p:cNvSpPr/>
            <p:nvPr/>
          </p:nvSpPr>
          <p:spPr>
            <a:xfrm rot="5400000">
              <a:off x="5209168" y="2232619"/>
              <a:ext cx="1440000" cy="1440000"/>
            </a:xfrm>
            <a:prstGeom prst="triangle">
              <a:avLst/>
            </a:prstGeom>
            <a:solidFill>
              <a:srgbClr val="DC0F84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IE" sz="2926" kern="1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-32244" y="10407600"/>
            <a:ext cx="24423764" cy="216000"/>
            <a:chOff x="-352774" y="6130636"/>
            <a:chExt cx="12211882" cy="108000"/>
          </a:xfrm>
        </p:grpSpPr>
        <p:sp>
          <p:nvSpPr>
            <p:cNvPr id="20" name="Rectangle 19"/>
            <p:cNvSpPr/>
            <p:nvPr/>
          </p:nvSpPr>
          <p:spPr>
            <a:xfrm flipV="1">
              <a:off x="1807228" y="6130636"/>
              <a:ext cx="619881" cy="108000"/>
            </a:xfrm>
            <a:prstGeom prst="rect">
              <a:avLst/>
            </a:prstGeom>
            <a:solidFill>
              <a:srgbClr val="88BA3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IE" sz="2926" kern="1200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 rot="10800000" flipH="1">
              <a:off x="-352774" y="6130636"/>
              <a:ext cx="2160000" cy="108000"/>
            </a:xfrm>
            <a:prstGeom prst="rect">
              <a:avLst/>
            </a:prstGeom>
            <a:gradFill flip="none" rotWithShape="1">
              <a:gsLst>
                <a:gs pos="0">
                  <a:srgbClr val="007EB0"/>
                </a:gs>
                <a:gs pos="80000">
                  <a:srgbClr val="00B0F0">
                    <a:alpha val="8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IE" sz="2926" kern="1200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flipV="1">
              <a:off x="2427108" y="6130636"/>
              <a:ext cx="9432000" cy="108000"/>
            </a:xfrm>
            <a:prstGeom prst="rect">
              <a:avLst/>
            </a:prstGeom>
            <a:solidFill>
              <a:srgbClr val="DC0F84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IE" sz="2926" kern="1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Group 11"/>
          <p:cNvGrpSpPr/>
          <p:nvPr userDrawn="1"/>
        </p:nvGrpSpPr>
        <p:grpSpPr>
          <a:xfrm>
            <a:off x="5464005" y="12185633"/>
            <a:ext cx="13455990" cy="1078162"/>
            <a:chOff x="707365" y="8146700"/>
            <a:chExt cx="5466496" cy="539081"/>
          </a:xfrm>
        </p:grpSpPr>
        <p:grpSp>
          <p:nvGrpSpPr>
            <p:cNvPr id="13" name="Group 12"/>
            <p:cNvGrpSpPr/>
            <p:nvPr/>
          </p:nvGrpSpPr>
          <p:grpSpPr>
            <a:xfrm>
              <a:off x="707365" y="8224171"/>
              <a:ext cx="737332" cy="384138"/>
              <a:chOff x="707365" y="8224171"/>
              <a:chExt cx="737332" cy="384138"/>
            </a:xfrm>
          </p:grpSpPr>
          <p:sp>
            <p:nvSpPr>
              <p:cNvPr id="26" name="Right Arrow 25"/>
              <p:cNvSpPr/>
              <p:nvPr/>
            </p:nvSpPr>
            <p:spPr bwMode="gray">
              <a:xfrm rot="10800000">
                <a:off x="707365" y="8224171"/>
                <a:ext cx="737332" cy="384138"/>
              </a:xfrm>
              <a:prstGeom prst="rightArrow">
                <a:avLst/>
              </a:prstGeom>
              <a:solidFill>
                <a:srgbClr val="2AAAE0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0" tIns="72000" rIns="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828800" hangingPunct="1">
                  <a:lnSpc>
                    <a:spcPct val="105000"/>
                  </a:lnSpc>
                  <a:spcAft>
                    <a:spcPts val="800"/>
                  </a:spcAft>
                </a:pPr>
                <a:endParaRPr lang="en-IE" sz="1600" i="1" kern="1200" dirty="0">
                  <a:solidFill>
                    <a:srgbClr val="70AD47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 bwMode="gray">
              <a:xfrm>
                <a:off x="902656" y="8323393"/>
                <a:ext cx="498807" cy="185695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828800" hangingPunct="1">
                  <a:lnSpc>
                    <a:spcPct val="105000"/>
                  </a:lnSpc>
                  <a:spcAft>
                    <a:spcPts val="800"/>
                  </a:spcAft>
                </a:pPr>
                <a:r>
                  <a:rPr lang="en-IE" sz="1800" kern="1200" dirty="0">
                    <a:solidFill>
                      <a:prstClr val="white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Previous 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436529" y="8224171"/>
              <a:ext cx="737332" cy="384138"/>
              <a:chOff x="5436529" y="8234742"/>
              <a:chExt cx="737332" cy="384138"/>
            </a:xfrm>
          </p:grpSpPr>
          <p:sp>
            <p:nvSpPr>
              <p:cNvPr id="24" name="Right Arrow 23">
                <a:hlinkClick r:id="" action="ppaction://noaction"/>
              </p:cNvPr>
              <p:cNvSpPr/>
              <p:nvPr/>
            </p:nvSpPr>
            <p:spPr bwMode="gray">
              <a:xfrm>
                <a:off x="5436529" y="8234742"/>
                <a:ext cx="737332" cy="384138"/>
              </a:xfrm>
              <a:prstGeom prst="rightArrow">
                <a:avLst/>
              </a:prstGeom>
              <a:solidFill>
                <a:srgbClr val="2AAAE0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0" tIns="72000" rIns="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828800" hangingPunct="1">
                  <a:lnSpc>
                    <a:spcPct val="105000"/>
                  </a:lnSpc>
                  <a:spcAft>
                    <a:spcPts val="800"/>
                  </a:spcAft>
                </a:pPr>
                <a:endParaRPr lang="en-IE" sz="1600" i="1" kern="1200" dirty="0">
                  <a:solidFill>
                    <a:srgbClr val="70AD47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 bwMode="gray">
              <a:xfrm>
                <a:off x="5436529" y="8333964"/>
                <a:ext cx="498807" cy="185695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828800" hangingPunct="1">
                  <a:lnSpc>
                    <a:spcPct val="105000"/>
                  </a:lnSpc>
                  <a:spcAft>
                    <a:spcPts val="800"/>
                  </a:spcAft>
                </a:pPr>
                <a:r>
                  <a:rPr lang="en-IE" sz="1800" kern="1200" dirty="0">
                    <a:solidFill>
                      <a:prstClr val="white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Next</a:t>
                </a:r>
              </a:p>
            </p:txBody>
          </p:sp>
        </p:grp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92387" y="8146700"/>
              <a:ext cx="696453" cy="5390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5593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2" y="-17251"/>
            <a:ext cx="24379102" cy="12981550"/>
            <a:chOff x="0" y="-8626"/>
            <a:chExt cx="12189551" cy="6490775"/>
          </a:xfrm>
        </p:grpSpPr>
        <p:sp>
          <p:nvSpPr>
            <p:cNvPr id="20" name="Rectangle 19"/>
            <p:cNvSpPr/>
            <p:nvPr userDrawn="1"/>
          </p:nvSpPr>
          <p:spPr>
            <a:xfrm flipV="1">
              <a:off x="1101551" y="5414460"/>
              <a:ext cx="11088000" cy="108000"/>
            </a:xfrm>
            <a:prstGeom prst="rect">
              <a:avLst/>
            </a:prstGeom>
            <a:solidFill>
              <a:srgbClr val="88BA3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IE" sz="2926" kern="1200" dirty="0">
                <a:solidFill>
                  <a:prstClr val="white"/>
                </a:solidFill>
              </a:endParaRPr>
            </a:p>
          </p:txBody>
        </p:sp>
        <p:sp>
          <p:nvSpPr>
            <p:cNvPr id="21" name="Freeform 20"/>
            <p:cNvSpPr/>
            <p:nvPr userDrawn="1"/>
          </p:nvSpPr>
          <p:spPr>
            <a:xfrm flipH="1">
              <a:off x="761137" y="-8626"/>
              <a:ext cx="113876" cy="4188290"/>
            </a:xfrm>
            <a:custGeom>
              <a:avLst/>
              <a:gdLst>
                <a:gd name="connsiteX0" fmla="*/ 113876 w 113876"/>
                <a:gd name="connsiteY0" fmla="*/ 0 h 4188290"/>
                <a:gd name="connsiteX1" fmla="*/ 0 w 113876"/>
                <a:gd name="connsiteY1" fmla="*/ 0 h 4188290"/>
                <a:gd name="connsiteX2" fmla="*/ 0 w 113876"/>
                <a:gd name="connsiteY2" fmla="*/ 4188290 h 4188290"/>
                <a:gd name="connsiteX3" fmla="*/ 5654 w 113876"/>
                <a:gd name="connsiteY3" fmla="*/ 4188290 h 4188290"/>
                <a:gd name="connsiteX4" fmla="*/ 113876 w 113876"/>
                <a:gd name="connsiteY4" fmla="*/ 4130084 h 4188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876" h="4188290">
                  <a:moveTo>
                    <a:pt x="113876" y="0"/>
                  </a:moveTo>
                  <a:lnTo>
                    <a:pt x="0" y="0"/>
                  </a:lnTo>
                  <a:lnTo>
                    <a:pt x="0" y="4188290"/>
                  </a:lnTo>
                  <a:lnTo>
                    <a:pt x="5654" y="4188290"/>
                  </a:lnTo>
                  <a:lnTo>
                    <a:pt x="113876" y="4130084"/>
                  </a:lnTo>
                  <a:close/>
                </a:path>
              </a:pathLst>
            </a:custGeom>
            <a:solidFill>
              <a:srgbClr val="DC0F84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defTabSz="1828800" hangingPunct="1"/>
              <a:endParaRPr lang="en-IE" sz="2926" kern="1200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 flipH="1">
              <a:off x="0" y="5414460"/>
              <a:ext cx="1944000" cy="108000"/>
            </a:xfrm>
            <a:prstGeom prst="rect">
              <a:avLst/>
            </a:prstGeom>
            <a:gradFill flip="none" rotWithShape="1">
              <a:gsLst>
                <a:gs pos="0">
                  <a:srgbClr val="007EB0"/>
                </a:gs>
                <a:gs pos="80000">
                  <a:srgbClr val="00B0F0">
                    <a:alpha val="8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IE" sz="2926" kern="1200" dirty="0">
                <a:solidFill>
                  <a:prstClr val="white"/>
                </a:solidFill>
              </a:endParaRPr>
            </a:p>
          </p:txBody>
        </p:sp>
        <p:grpSp>
          <p:nvGrpSpPr>
            <p:cNvPr id="23" name="Group 22"/>
            <p:cNvGrpSpPr/>
            <p:nvPr userDrawn="1"/>
          </p:nvGrpSpPr>
          <p:grpSpPr>
            <a:xfrm rot="16200000" flipV="1">
              <a:off x="208160" y="3985381"/>
              <a:ext cx="2521622" cy="2471914"/>
              <a:chOff x="838200" y="2508199"/>
              <a:chExt cx="1926714" cy="2031683"/>
            </a:xfrm>
          </p:grpSpPr>
          <p:sp>
            <p:nvSpPr>
              <p:cNvPr id="24" name="Isosceles Triangle 23"/>
              <p:cNvSpPr/>
              <p:nvPr/>
            </p:nvSpPr>
            <p:spPr>
              <a:xfrm>
                <a:off x="838200" y="2991882"/>
                <a:ext cx="1548000" cy="1548000"/>
              </a:xfrm>
              <a:prstGeom prst="triangle">
                <a:avLst/>
              </a:prstGeom>
              <a:gradFill flip="none" rotWithShape="1">
                <a:gsLst>
                  <a:gs pos="0">
                    <a:srgbClr val="007EB0"/>
                  </a:gs>
                  <a:gs pos="80000">
                    <a:srgbClr val="00B0F0">
                      <a:alpha val="8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800" hangingPunct="1"/>
                <a:endParaRPr lang="en-IE" sz="2926" kern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Isosceles Triangle 24"/>
              <p:cNvSpPr/>
              <p:nvPr/>
            </p:nvSpPr>
            <p:spPr>
              <a:xfrm>
                <a:off x="1018200" y="2508199"/>
                <a:ext cx="1188000" cy="1188000"/>
              </a:xfrm>
              <a:prstGeom prst="triangle">
                <a:avLst/>
              </a:prstGeom>
              <a:solidFill>
                <a:srgbClr val="88BA3F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800" hangingPunct="1"/>
                <a:endParaRPr lang="en-IE" sz="2926" kern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>
                <a:off x="1756914" y="3343741"/>
                <a:ext cx="1008000" cy="1008000"/>
              </a:xfrm>
              <a:prstGeom prst="triangle">
                <a:avLst/>
              </a:prstGeom>
              <a:solidFill>
                <a:srgbClr val="DC0F84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800" hangingPunct="1"/>
                <a:endParaRPr lang="en-IE" sz="2926" kern="120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2" name="Title Placeholder 1"/>
          <p:cNvSpPr txBox="1">
            <a:spLocks/>
          </p:cNvSpPr>
          <p:nvPr userDrawn="1"/>
        </p:nvSpPr>
        <p:spPr>
          <a:xfrm rot="16200000">
            <a:off x="-2972690" y="3257440"/>
            <a:ext cx="7622440" cy="1497703"/>
          </a:xfrm>
          <a:prstGeom prst="rect">
            <a:avLst/>
          </a:prstGeom>
        </p:spPr>
        <p:txBody>
          <a:bodyPr vert="horz" lIns="148590" tIns="74296" rIns="148590" bIns="74296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E" sz="4000" b="1" kern="1200" dirty="0">
                <a:solidFill>
                  <a:srgbClr val="0080B2"/>
                </a:solidFill>
                <a:latin typeface="Lato" panose="020F0502020204030203" pitchFamily="34" charset="0"/>
                <a:ea typeface="+mj-ea"/>
                <a:cs typeface="+mj-cs"/>
              </a:defRPr>
            </a:lvl1pPr>
          </a:lstStyle>
          <a:p>
            <a:r>
              <a:rPr sz="5850" b="0"/>
              <a:t>Table of Contents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3964439" y="1556950"/>
            <a:ext cx="17719589" cy="8183384"/>
          </a:xfrm>
        </p:spPr>
        <p:txBody>
          <a:bodyPr/>
          <a:lstStyle>
            <a:lvl1pPr marL="742950" indent="-742950" algn="l">
              <a:buFont typeface="Arial" panose="020B0604020202020204" pitchFamily="34" charset="0"/>
              <a:buChar char="•"/>
              <a:defRPr/>
            </a:lvl1pPr>
          </a:lstStyle>
          <a:p>
            <a:pPr lvl="0"/>
            <a:endParaRPr lang="en-IE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5464005" y="12185633"/>
            <a:ext cx="13455990" cy="1078162"/>
            <a:chOff x="707365" y="8146700"/>
            <a:chExt cx="5466496" cy="539081"/>
          </a:xfrm>
        </p:grpSpPr>
        <p:grpSp>
          <p:nvGrpSpPr>
            <p:cNvPr id="15" name="Group 14"/>
            <p:cNvGrpSpPr/>
            <p:nvPr/>
          </p:nvGrpSpPr>
          <p:grpSpPr>
            <a:xfrm>
              <a:off x="707365" y="8224171"/>
              <a:ext cx="737332" cy="384138"/>
              <a:chOff x="707365" y="8224171"/>
              <a:chExt cx="737332" cy="384138"/>
            </a:xfrm>
          </p:grpSpPr>
          <p:sp>
            <p:nvSpPr>
              <p:cNvPr id="28" name="Right Arrow 27"/>
              <p:cNvSpPr/>
              <p:nvPr/>
            </p:nvSpPr>
            <p:spPr bwMode="gray">
              <a:xfrm rot="10800000">
                <a:off x="707365" y="8224171"/>
                <a:ext cx="737332" cy="384138"/>
              </a:xfrm>
              <a:prstGeom prst="rightArrow">
                <a:avLst/>
              </a:prstGeom>
              <a:solidFill>
                <a:srgbClr val="2AAAE0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0" tIns="72000" rIns="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828800" hangingPunct="1">
                  <a:lnSpc>
                    <a:spcPct val="105000"/>
                  </a:lnSpc>
                  <a:spcAft>
                    <a:spcPts val="800"/>
                  </a:spcAft>
                </a:pPr>
                <a:endParaRPr lang="en-IE" sz="1600" i="1" kern="1200" dirty="0">
                  <a:solidFill>
                    <a:srgbClr val="70AD47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 bwMode="gray">
              <a:xfrm>
                <a:off x="902656" y="8323393"/>
                <a:ext cx="498807" cy="185695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828800" hangingPunct="1">
                  <a:lnSpc>
                    <a:spcPct val="105000"/>
                  </a:lnSpc>
                  <a:spcAft>
                    <a:spcPts val="800"/>
                  </a:spcAft>
                </a:pPr>
                <a:r>
                  <a:rPr lang="en-IE" sz="1800" kern="1200" dirty="0">
                    <a:solidFill>
                      <a:prstClr val="white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Previous 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436529" y="8224171"/>
              <a:ext cx="737332" cy="384138"/>
              <a:chOff x="5436529" y="8234742"/>
              <a:chExt cx="737332" cy="384138"/>
            </a:xfrm>
          </p:grpSpPr>
          <p:sp>
            <p:nvSpPr>
              <p:cNvPr id="18" name="Right Arrow 17">
                <a:hlinkClick r:id="" action="ppaction://noaction"/>
              </p:cNvPr>
              <p:cNvSpPr/>
              <p:nvPr/>
            </p:nvSpPr>
            <p:spPr bwMode="gray">
              <a:xfrm>
                <a:off x="5436529" y="8234742"/>
                <a:ext cx="737332" cy="384138"/>
              </a:xfrm>
              <a:prstGeom prst="rightArrow">
                <a:avLst/>
              </a:prstGeom>
              <a:solidFill>
                <a:srgbClr val="2AAAE0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0" tIns="72000" rIns="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828800" hangingPunct="1">
                  <a:lnSpc>
                    <a:spcPct val="105000"/>
                  </a:lnSpc>
                  <a:spcAft>
                    <a:spcPts val="800"/>
                  </a:spcAft>
                </a:pPr>
                <a:endParaRPr lang="en-IE" sz="1600" i="1" kern="1200" dirty="0">
                  <a:solidFill>
                    <a:srgbClr val="70AD47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 bwMode="gray">
              <a:xfrm>
                <a:off x="5436529" y="8333964"/>
                <a:ext cx="498807" cy="185695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828800" hangingPunct="1">
                  <a:lnSpc>
                    <a:spcPct val="105000"/>
                  </a:lnSpc>
                  <a:spcAft>
                    <a:spcPts val="800"/>
                  </a:spcAft>
                </a:pPr>
                <a:r>
                  <a:rPr lang="en-IE" sz="1800" kern="1200" dirty="0">
                    <a:solidFill>
                      <a:prstClr val="white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Next</a:t>
                </a:r>
              </a:p>
            </p:txBody>
          </p:sp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92387" y="8146700"/>
              <a:ext cx="696453" cy="5390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9603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21305519" y="684530"/>
            <a:ext cx="2484121" cy="1091044"/>
            <a:chOff x="3285485" y="2232618"/>
            <a:chExt cx="3363683" cy="1440001"/>
          </a:xfrm>
        </p:grpSpPr>
        <p:sp>
          <p:nvSpPr>
            <p:cNvPr id="9" name="Isosceles Triangle 8"/>
            <p:cNvSpPr/>
            <p:nvPr/>
          </p:nvSpPr>
          <p:spPr>
            <a:xfrm rot="5400000">
              <a:off x="3285485" y="2232619"/>
              <a:ext cx="1440000" cy="1440000"/>
            </a:xfrm>
            <a:prstGeom prst="triangle">
              <a:avLst/>
            </a:prstGeom>
            <a:gradFill flip="none" rotWithShape="1">
              <a:gsLst>
                <a:gs pos="0">
                  <a:srgbClr val="007EB0"/>
                </a:gs>
                <a:gs pos="80000">
                  <a:srgbClr val="00B0F0">
                    <a:alpha val="8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IE" sz="2926" kern="1200" dirty="0">
                <a:solidFill>
                  <a:prstClr val="white"/>
                </a:solidFill>
              </a:endParaRPr>
            </a:p>
          </p:txBody>
        </p:sp>
        <p:sp>
          <p:nvSpPr>
            <p:cNvPr id="10" name="Isosceles Triangle 9"/>
            <p:cNvSpPr/>
            <p:nvPr/>
          </p:nvSpPr>
          <p:spPr>
            <a:xfrm rot="5400000">
              <a:off x="4247327" y="2232618"/>
              <a:ext cx="1440000" cy="1440000"/>
            </a:xfrm>
            <a:prstGeom prst="triangle">
              <a:avLst/>
            </a:prstGeom>
            <a:solidFill>
              <a:srgbClr val="88BA3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IE" sz="2926" kern="1200" dirty="0">
                <a:solidFill>
                  <a:prstClr val="white"/>
                </a:solidFill>
              </a:endParaRPr>
            </a:p>
          </p:txBody>
        </p:sp>
        <p:sp>
          <p:nvSpPr>
            <p:cNvPr id="11" name="Isosceles Triangle 10"/>
            <p:cNvSpPr/>
            <p:nvPr/>
          </p:nvSpPr>
          <p:spPr>
            <a:xfrm rot="5400000">
              <a:off x="5209168" y="2232619"/>
              <a:ext cx="1440000" cy="1440000"/>
            </a:xfrm>
            <a:prstGeom prst="triangle">
              <a:avLst/>
            </a:prstGeom>
            <a:solidFill>
              <a:srgbClr val="DC0F84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IE" sz="2926" kern="1200" dirty="0">
                <a:solidFill>
                  <a:prstClr val="white"/>
                </a:solidFill>
              </a:endParaRPr>
            </a:p>
          </p:txBody>
        </p:sp>
      </p:grpSp>
      <p:sp>
        <p:nvSpPr>
          <p:cNvPr id="12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676399" y="3572931"/>
            <a:ext cx="21031202" cy="87292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5464005" y="12185633"/>
            <a:ext cx="13455990" cy="1078162"/>
            <a:chOff x="707365" y="8146700"/>
            <a:chExt cx="5466496" cy="539081"/>
          </a:xfrm>
        </p:grpSpPr>
        <p:grpSp>
          <p:nvGrpSpPr>
            <p:cNvPr id="14" name="Group 13"/>
            <p:cNvGrpSpPr/>
            <p:nvPr/>
          </p:nvGrpSpPr>
          <p:grpSpPr>
            <a:xfrm>
              <a:off x="707365" y="8224171"/>
              <a:ext cx="737332" cy="384138"/>
              <a:chOff x="707365" y="8224171"/>
              <a:chExt cx="737332" cy="384138"/>
            </a:xfrm>
          </p:grpSpPr>
          <p:sp>
            <p:nvSpPr>
              <p:cNvPr id="19" name="Right Arrow 18"/>
              <p:cNvSpPr/>
              <p:nvPr/>
            </p:nvSpPr>
            <p:spPr bwMode="gray">
              <a:xfrm rot="10800000">
                <a:off x="707365" y="8224171"/>
                <a:ext cx="737332" cy="384138"/>
              </a:xfrm>
              <a:prstGeom prst="rightArrow">
                <a:avLst/>
              </a:prstGeom>
              <a:solidFill>
                <a:srgbClr val="2AAAE0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0" tIns="72000" rIns="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828800" hangingPunct="1">
                  <a:lnSpc>
                    <a:spcPct val="105000"/>
                  </a:lnSpc>
                  <a:spcAft>
                    <a:spcPts val="800"/>
                  </a:spcAft>
                </a:pPr>
                <a:endParaRPr lang="en-IE" sz="1600" i="1" kern="1200" dirty="0">
                  <a:solidFill>
                    <a:srgbClr val="70AD47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gray">
              <a:xfrm>
                <a:off x="902656" y="8323393"/>
                <a:ext cx="498807" cy="185695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828800" hangingPunct="1">
                  <a:lnSpc>
                    <a:spcPct val="105000"/>
                  </a:lnSpc>
                  <a:spcAft>
                    <a:spcPts val="800"/>
                  </a:spcAft>
                </a:pPr>
                <a:r>
                  <a:rPr lang="en-IE" sz="1800" kern="1200" dirty="0">
                    <a:solidFill>
                      <a:prstClr val="white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Previous 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436529" y="8224171"/>
              <a:ext cx="737332" cy="384138"/>
              <a:chOff x="5436529" y="8234742"/>
              <a:chExt cx="737332" cy="384138"/>
            </a:xfrm>
          </p:grpSpPr>
          <p:sp>
            <p:nvSpPr>
              <p:cNvPr id="17" name="Right Arrow 16">
                <a:hlinkClick r:id="" action="ppaction://noaction"/>
              </p:cNvPr>
              <p:cNvSpPr/>
              <p:nvPr/>
            </p:nvSpPr>
            <p:spPr bwMode="gray">
              <a:xfrm>
                <a:off x="5436529" y="8234742"/>
                <a:ext cx="737332" cy="384138"/>
              </a:xfrm>
              <a:prstGeom prst="rightArrow">
                <a:avLst/>
              </a:prstGeom>
              <a:solidFill>
                <a:srgbClr val="2AAAE0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0" tIns="72000" rIns="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828800" hangingPunct="1">
                  <a:lnSpc>
                    <a:spcPct val="105000"/>
                  </a:lnSpc>
                  <a:spcAft>
                    <a:spcPts val="800"/>
                  </a:spcAft>
                </a:pPr>
                <a:endParaRPr lang="en-IE" sz="1600" i="1" kern="1200" dirty="0">
                  <a:solidFill>
                    <a:srgbClr val="70AD47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gray">
              <a:xfrm>
                <a:off x="5436529" y="8333964"/>
                <a:ext cx="498807" cy="185695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828800" hangingPunct="1">
                  <a:lnSpc>
                    <a:spcPct val="105000"/>
                  </a:lnSpc>
                  <a:spcAft>
                    <a:spcPts val="800"/>
                  </a:spcAft>
                </a:pPr>
                <a:r>
                  <a:rPr lang="en-IE" sz="1800" kern="1200" dirty="0">
                    <a:solidFill>
                      <a:prstClr val="white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Next</a:t>
                </a:r>
              </a:p>
            </p:txBody>
          </p:sp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92387" y="8146700"/>
              <a:ext cx="696453" cy="5390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57605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1" y="3599494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21305519" y="684530"/>
            <a:ext cx="2484121" cy="1091044"/>
            <a:chOff x="3285485" y="2232618"/>
            <a:chExt cx="3363683" cy="1440001"/>
          </a:xfrm>
        </p:grpSpPr>
        <p:sp>
          <p:nvSpPr>
            <p:cNvPr id="9" name="Isosceles Triangle 8"/>
            <p:cNvSpPr/>
            <p:nvPr/>
          </p:nvSpPr>
          <p:spPr>
            <a:xfrm rot="5400000">
              <a:off x="3285485" y="2232619"/>
              <a:ext cx="1440000" cy="1440000"/>
            </a:xfrm>
            <a:prstGeom prst="triangle">
              <a:avLst/>
            </a:prstGeom>
            <a:gradFill flip="none" rotWithShape="1">
              <a:gsLst>
                <a:gs pos="0">
                  <a:srgbClr val="007EB0"/>
                </a:gs>
                <a:gs pos="80000">
                  <a:srgbClr val="00B0F0">
                    <a:alpha val="8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IE" sz="2926" kern="1200" dirty="0">
                <a:solidFill>
                  <a:prstClr val="white"/>
                </a:solidFill>
              </a:endParaRPr>
            </a:p>
          </p:txBody>
        </p:sp>
        <p:sp>
          <p:nvSpPr>
            <p:cNvPr id="10" name="Isosceles Triangle 9"/>
            <p:cNvSpPr/>
            <p:nvPr/>
          </p:nvSpPr>
          <p:spPr>
            <a:xfrm rot="5400000">
              <a:off x="4247327" y="2232618"/>
              <a:ext cx="1440000" cy="1440000"/>
            </a:xfrm>
            <a:prstGeom prst="triangle">
              <a:avLst/>
            </a:prstGeom>
            <a:solidFill>
              <a:srgbClr val="88BA3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IE" sz="2926" kern="1200" dirty="0">
                <a:solidFill>
                  <a:prstClr val="white"/>
                </a:solidFill>
              </a:endParaRPr>
            </a:p>
          </p:txBody>
        </p:sp>
        <p:sp>
          <p:nvSpPr>
            <p:cNvPr id="11" name="Isosceles Triangle 10"/>
            <p:cNvSpPr/>
            <p:nvPr/>
          </p:nvSpPr>
          <p:spPr>
            <a:xfrm rot="5400000">
              <a:off x="5209168" y="2232619"/>
              <a:ext cx="1440000" cy="1440000"/>
            </a:xfrm>
            <a:prstGeom prst="triangle">
              <a:avLst/>
            </a:prstGeom>
            <a:solidFill>
              <a:srgbClr val="DC0F84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IE" sz="2926" kern="1200" dirty="0">
                <a:solidFill>
                  <a:prstClr val="white"/>
                </a:solidFill>
              </a:endParaRPr>
            </a:p>
          </p:txBody>
        </p:sp>
      </p:grpSp>
      <p:sp>
        <p:nvSpPr>
          <p:cNvPr id="12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676401" y="3572931"/>
            <a:ext cx="10363200" cy="87292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5464005" y="12185633"/>
            <a:ext cx="13455990" cy="1078162"/>
            <a:chOff x="707365" y="8146700"/>
            <a:chExt cx="5466496" cy="539081"/>
          </a:xfrm>
        </p:grpSpPr>
        <p:grpSp>
          <p:nvGrpSpPr>
            <p:cNvPr id="14" name="Group 13"/>
            <p:cNvGrpSpPr/>
            <p:nvPr/>
          </p:nvGrpSpPr>
          <p:grpSpPr>
            <a:xfrm>
              <a:off x="707365" y="8224171"/>
              <a:ext cx="737332" cy="384138"/>
              <a:chOff x="707365" y="8224171"/>
              <a:chExt cx="737332" cy="384138"/>
            </a:xfrm>
          </p:grpSpPr>
          <p:sp>
            <p:nvSpPr>
              <p:cNvPr id="19" name="Right Arrow 18"/>
              <p:cNvSpPr/>
              <p:nvPr/>
            </p:nvSpPr>
            <p:spPr bwMode="gray">
              <a:xfrm rot="10800000">
                <a:off x="707365" y="8224171"/>
                <a:ext cx="737332" cy="384138"/>
              </a:xfrm>
              <a:prstGeom prst="rightArrow">
                <a:avLst/>
              </a:prstGeom>
              <a:solidFill>
                <a:srgbClr val="2AAAE0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0" tIns="72000" rIns="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828800" hangingPunct="1">
                  <a:lnSpc>
                    <a:spcPct val="105000"/>
                  </a:lnSpc>
                  <a:spcAft>
                    <a:spcPts val="800"/>
                  </a:spcAft>
                </a:pPr>
                <a:endParaRPr lang="en-IE" sz="1600" i="1" kern="1200" dirty="0">
                  <a:solidFill>
                    <a:srgbClr val="70AD47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gray">
              <a:xfrm>
                <a:off x="902656" y="8323393"/>
                <a:ext cx="498807" cy="185695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828800" hangingPunct="1">
                  <a:lnSpc>
                    <a:spcPct val="105000"/>
                  </a:lnSpc>
                  <a:spcAft>
                    <a:spcPts val="800"/>
                  </a:spcAft>
                </a:pPr>
                <a:r>
                  <a:rPr lang="en-IE" sz="1800" kern="1200" dirty="0">
                    <a:solidFill>
                      <a:prstClr val="white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Previous 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436529" y="8224171"/>
              <a:ext cx="737332" cy="384138"/>
              <a:chOff x="5436529" y="8234742"/>
              <a:chExt cx="737332" cy="384138"/>
            </a:xfrm>
          </p:grpSpPr>
          <p:sp>
            <p:nvSpPr>
              <p:cNvPr id="17" name="Right Arrow 16">
                <a:hlinkClick r:id="" action="ppaction://noaction"/>
              </p:cNvPr>
              <p:cNvSpPr/>
              <p:nvPr/>
            </p:nvSpPr>
            <p:spPr bwMode="gray">
              <a:xfrm>
                <a:off x="5436529" y="8234742"/>
                <a:ext cx="737332" cy="384138"/>
              </a:xfrm>
              <a:prstGeom prst="rightArrow">
                <a:avLst/>
              </a:prstGeom>
              <a:solidFill>
                <a:srgbClr val="2AAAE0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0" tIns="72000" rIns="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828800" hangingPunct="1">
                  <a:lnSpc>
                    <a:spcPct val="105000"/>
                  </a:lnSpc>
                  <a:spcAft>
                    <a:spcPts val="800"/>
                  </a:spcAft>
                </a:pPr>
                <a:endParaRPr lang="en-IE" sz="1600" i="1" kern="1200" dirty="0">
                  <a:solidFill>
                    <a:srgbClr val="70AD47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gray">
              <a:xfrm>
                <a:off x="5436529" y="8333964"/>
                <a:ext cx="498807" cy="185695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828800" hangingPunct="1">
                  <a:lnSpc>
                    <a:spcPct val="105000"/>
                  </a:lnSpc>
                  <a:spcAft>
                    <a:spcPts val="800"/>
                  </a:spcAft>
                </a:pPr>
                <a:r>
                  <a:rPr lang="en-IE" sz="1800" kern="1200" dirty="0">
                    <a:solidFill>
                      <a:prstClr val="white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Next</a:t>
                </a:r>
              </a:p>
            </p:txBody>
          </p:sp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92387" y="8146700"/>
              <a:ext cx="696453" cy="5390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79902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5464005" y="12185633"/>
            <a:ext cx="13455990" cy="1078162"/>
            <a:chOff x="707365" y="8146700"/>
            <a:chExt cx="5466496" cy="539081"/>
          </a:xfrm>
        </p:grpSpPr>
        <p:grpSp>
          <p:nvGrpSpPr>
            <p:cNvPr id="3" name="Group 2"/>
            <p:cNvGrpSpPr/>
            <p:nvPr/>
          </p:nvGrpSpPr>
          <p:grpSpPr>
            <a:xfrm>
              <a:off x="707365" y="8224171"/>
              <a:ext cx="737332" cy="384138"/>
              <a:chOff x="707365" y="8224171"/>
              <a:chExt cx="737332" cy="384138"/>
            </a:xfrm>
          </p:grpSpPr>
          <p:sp>
            <p:nvSpPr>
              <p:cNvPr id="8" name="Right Arrow 7"/>
              <p:cNvSpPr/>
              <p:nvPr/>
            </p:nvSpPr>
            <p:spPr bwMode="gray">
              <a:xfrm rot="10800000">
                <a:off x="707365" y="8224171"/>
                <a:ext cx="737332" cy="384138"/>
              </a:xfrm>
              <a:prstGeom prst="rightArrow">
                <a:avLst/>
              </a:prstGeom>
              <a:solidFill>
                <a:srgbClr val="2AAAE0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0" tIns="72000" rIns="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828800" hangingPunct="1">
                  <a:lnSpc>
                    <a:spcPct val="105000"/>
                  </a:lnSpc>
                  <a:spcAft>
                    <a:spcPts val="800"/>
                  </a:spcAft>
                </a:pPr>
                <a:endParaRPr lang="en-IE" sz="1600" i="1" kern="1200" dirty="0">
                  <a:solidFill>
                    <a:srgbClr val="70AD47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gray">
              <a:xfrm>
                <a:off x="902656" y="8323393"/>
                <a:ext cx="498807" cy="185695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828800" hangingPunct="1">
                  <a:lnSpc>
                    <a:spcPct val="105000"/>
                  </a:lnSpc>
                  <a:spcAft>
                    <a:spcPts val="800"/>
                  </a:spcAft>
                </a:pPr>
                <a:r>
                  <a:rPr lang="en-IE" sz="1800" kern="1200" dirty="0">
                    <a:solidFill>
                      <a:prstClr val="white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Previous </a:t>
                </a: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5436529" y="8224171"/>
              <a:ext cx="737332" cy="384138"/>
              <a:chOff x="5436529" y="8234742"/>
              <a:chExt cx="737332" cy="384138"/>
            </a:xfrm>
          </p:grpSpPr>
          <p:sp>
            <p:nvSpPr>
              <p:cNvPr id="6" name="Right Arrow 5">
                <a:hlinkClick r:id="" action="ppaction://noaction"/>
              </p:cNvPr>
              <p:cNvSpPr/>
              <p:nvPr/>
            </p:nvSpPr>
            <p:spPr bwMode="gray">
              <a:xfrm>
                <a:off x="5436529" y="8234742"/>
                <a:ext cx="737332" cy="384138"/>
              </a:xfrm>
              <a:prstGeom prst="rightArrow">
                <a:avLst/>
              </a:prstGeom>
              <a:solidFill>
                <a:srgbClr val="2AAAE0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0" tIns="72000" rIns="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828800" hangingPunct="1">
                  <a:lnSpc>
                    <a:spcPct val="105000"/>
                  </a:lnSpc>
                  <a:spcAft>
                    <a:spcPts val="800"/>
                  </a:spcAft>
                </a:pPr>
                <a:endParaRPr lang="en-IE" sz="1600" i="1" kern="1200" dirty="0">
                  <a:solidFill>
                    <a:srgbClr val="70AD47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 bwMode="gray">
              <a:xfrm>
                <a:off x="5436529" y="8333964"/>
                <a:ext cx="498807" cy="185695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828800" hangingPunct="1">
                  <a:lnSpc>
                    <a:spcPct val="105000"/>
                  </a:lnSpc>
                  <a:spcAft>
                    <a:spcPts val="800"/>
                  </a:spcAft>
                </a:pPr>
                <a:r>
                  <a:rPr lang="en-IE" sz="1800" kern="1200" dirty="0">
                    <a:solidFill>
                      <a:prstClr val="white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Next</a:t>
                </a: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92387" y="8146700"/>
              <a:ext cx="696453" cy="5390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5839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5849708" y="4006515"/>
            <a:ext cx="16773590" cy="814538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80000"/>
              </a:lnSpc>
              <a:defRPr sz="18000" b="0" i="0" cap="none" spc="-300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23850" y="1608755"/>
            <a:ext cx="15208950" cy="748365"/>
          </a:xfrm>
          <a:prstGeom prst="rect">
            <a:avLst/>
          </a:prstGeom>
        </p:spPr>
        <p:txBody>
          <a:bodyPr/>
          <a:lstStyle>
            <a:lvl1pPr algn="l">
              <a:defRPr sz="2800" b="0" i="0" spc="-10" baseline="0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pPr marL="0" marR="0" lvl="0" indent="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Running 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155700" y="2706371"/>
            <a:ext cx="3708400" cy="9140724"/>
          </a:xfrm>
          <a:prstGeom prst="rect">
            <a:avLst/>
          </a:prstGeom>
        </p:spPr>
        <p:txBody>
          <a:bodyPr anchor="t"/>
          <a:lstStyle>
            <a:lvl1pPr>
              <a:defRPr sz="41000">
                <a:solidFill>
                  <a:srgbClr val="A3916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9" name="Rialtas na hÉireann | Government of Ireland"/>
          <p:cNvSpPr txBox="1"/>
          <p:nvPr userDrawn="1"/>
        </p:nvSpPr>
        <p:spPr>
          <a:xfrm>
            <a:off x="5923850" y="12611805"/>
            <a:ext cx="8715527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r>
              <a:rPr lang="en-GB" b="1" dirty="0">
                <a:latin typeface="+mn-lt"/>
              </a:rPr>
              <a:t>An Roinn Dlí agus Cirt</a:t>
            </a:r>
            <a:r>
              <a:rPr lang="en-GB" b="1" baseline="0" dirty="0">
                <a:latin typeface="+mn-lt"/>
              </a:rPr>
              <a:t> </a:t>
            </a:r>
            <a:r>
              <a:rPr lang="en-GB" b="1" dirty="0">
                <a:latin typeface="+mn-lt"/>
              </a:rPr>
              <a:t>agus Comhionannais </a:t>
            </a:r>
            <a:r>
              <a:rPr lang="en-GB" dirty="0">
                <a:latin typeface="+mn-lt"/>
              </a:rPr>
              <a:t>|</a:t>
            </a:r>
            <a:r>
              <a:rPr lang="en-GB" baseline="0" dirty="0">
                <a:latin typeface="+mn-lt"/>
              </a:rPr>
              <a:t> </a:t>
            </a:r>
            <a:r>
              <a:rPr lang="en-GB" dirty="0">
                <a:latin typeface="+mn-lt"/>
              </a:rPr>
              <a:t>Department of</a:t>
            </a:r>
            <a:r>
              <a:rPr lang="en-GB" baseline="0" dirty="0">
                <a:latin typeface="+mn-lt"/>
              </a:rPr>
              <a:t> </a:t>
            </a:r>
            <a:r>
              <a:rPr lang="en-GB" dirty="0">
                <a:latin typeface="+mn-lt"/>
              </a:rPr>
              <a:t>Justice</a:t>
            </a:r>
            <a:r>
              <a:rPr lang="en-GB" baseline="0" dirty="0">
                <a:latin typeface="+mn-lt"/>
              </a:rPr>
              <a:t> </a:t>
            </a:r>
            <a:r>
              <a:rPr lang="en-GB" dirty="0">
                <a:latin typeface="+mn-lt"/>
              </a:rPr>
              <a:t>and Equality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290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21305519" y="684530"/>
            <a:ext cx="2484121" cy="1091044"/>
            <a:chOff x="3285485" y="2232618"/>
            <a:chExt cx="3363683" cy="1440001"/>
          </a:xfrm>
        </p:grpSpPr>
        <p:sp>
          <p:nvSpPr>
            <p:cNvPr id="9" name="Isosceles Triangle 8"/>
            <p:cNvSpPr/>
            <p:nvPr/>
          </p:nvSpPr>
          <p:spPr>
            <a:xfrm rot="5400000">
              <a:off x="3285485" y="2232619"/>
              <a:ext cx="1440000" cy="1440000"/>
            </a:xfrm>
            <a:prstGeom prst="triangle">
              <a:avLst/>
            </a:prstGeom>
            <a:gradFill flip="none" rotWithShape="1">
              <a:gsLst>
                <a:gs pos="0">
                  <a:srgbClr val="007EB0"/>
                </a:gs>
                <a:gs pos="80000">
                  <a:srgbClr val="00B0F0">
                    <a:alpha val="8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IE" sz="2926" kern="1200" dirty="0">
                <a:solidFill>
                  <a:prstClr val="white"/>
                </a:solidFill>
              </a:endParaRPr>
            </a:p>
          </p:txBody>
        </p:sp>
        <p:sp>
          <p:nvSpPr>
            <p:cNvPr id="10" name="Isosceles Triangle 9"/>
            <p:cNvSpPr/>
            <p:nvPr/>
          </p:nvSpPr>
          <p:spPr>
            <a:xfrm rot="5400000">
              <a:off x="4247327" y="2232618"/>
              <a:ext cx="1440000" cy="1440000"/>
            </a:xfrm>
            <a:prstGeom prst="triangle">
              <a:avLst/>
            </a:prstGeom>
            <a:solidFill>
              <a:srgbClr val="88BA3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IE" sz="2926" kern="1200" dirty="0">
                <a:solidFill>
                  <a:prstClr val="white"/>
                </a:solidFill>
              </a:endParaRPr>
            </a:p>
          </p:txBody>
        </p:sp>
        <p:sp>
          <p:nvSpPr>
            <p:cNvPr id="11" name="Isosceles Triangle 10"/>
            <p:cNvSpPr/>
            <p:nvPr/>
          </p:nvSpPr>
          <p:spPr>
            <a:xfrm rot="5400000">
              <a:off x="5209168" y="2232619"/>
              <a:ext cx="1440000" cy="1440000"/>
            </a:xfrm>
            <a:prstGeom prst="triangle">
              <a:avLst/>
            </a:prstGeom>
            <a:solidFill>
              <a:srgbClr val="DC0F84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IE" sz="2926" kern="1200" dirty="0">
                <a:solidFill>
                  <a:prstClr val="white"/>
                </a:solidFill>
              </a:endParaRPr>
            </a:p>
          </p:txBody>
        </p:sp>
      </p:grpSp>
      <p:sp>
        <p:nvSpPr>
          <p:cNvPr id="12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676399" y="3572931"/>
            <a:ext cx="21031202" cy="87292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0" y="2110264"/>
            <a:ext cx="24384000" cy="11605736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9050" algn="ctr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square" lIns="0" tIns="117000" rIns="0" bIns="117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485900" hangingPunct="1">
              <a:lnSpc>
                <a:spcPct val="105000"/>
              </a:lnSpc>
              <a:spcAft>
                <a:spcPts val="650"/>
              </a:spcAft>
              <a:buFont typeface="Wingdings 2" pitchFamily="18" charset="2"/>
              <a:buNone/>
              <a:defRPr/>
            </a:pPr>
            <a:endParaRPr lang="en-IE" sz="1300" i="1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5464005" y="12185633"/>
            <a:ext cx="13455990" cy="1078162"/>
            <a:chOff x="707365" y="8146700"/>
            <a:chExt cx="5466496" cy="539081"/>
          </a:xfrm>
        </p:grpSpPr>
        <p:grpSp>
          <p:nvGrpSpPr>
            <p:cNvPr id="15" name="Group 14"/>
            <p:cNvGrpSpPr/>
            <p:nvPr/>
          </p:nvGrpSpPr>
          <p:grpSpPr>
            <a:xfrm>
              <a:off x="707365" y="8224171"/>
              <a:ext cx="737332" cy="384138"/>
              <a:chOff x="707365" y="8224171"/>
              <a:chExt cx="737332" cy="384138"/>
            </a:xfrm>
          </p:grpSpPr>
          <p:sp>
            <p:nvSpPr>
              <p:cNvPr id="20" name="Right Arrow 19"/>
              <p:cNvSpPr/>
              <p:nvPr/>
            </p:nvSpPr>
            <p:spPr bwMode="gray">
              <a:xfrm rot="10800000">
                <a:off x="707365" y="8224171"/>
                <a:ext cx="737332" cy="384138"/>
              </a:xfrm>
              <a:prstGeom prst="rightArrow">
                <a:avLst/>
              </a:prstGeom>
              <a:solidFill>
                <a:srgbClr val="2AAAE0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0" tIns="72000" rIns="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828800" hangingPunct="1">
                  <a:lnSpc>
                    <a:spcPct val="105000"/>
                  </a:lnSpc>
                  <a:spcAft>
                    <a:spcPts val="800"/>
                  </a:spcAft>
                </a:pPr>
                <a:endParaRPr lang="en-IE" sz="1600" i="1" kern="1200" dirty="0">
                  <a:solidFill>
                    <a:srgbClr val="70AD47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 bwMode="gray">
              <a:xfrm>
                <a:off x="902656" y="8323393"/>
                <a:ext cx="498807" cy="185695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828800" hangingPunct="1">
                  <a:lnSpc>
                    <a:spcPct val="105000"/>
                  </a:lnSpc>
                  <a:spcAft>
                    <a:spcPts val="800"/>
                  </a:spcAft>
                </a:pPr>
                <a:r>
                  <a:rPr lang="en-IE" sz="1800" kern="1200" dirty="0">
                    <a:solidFill>
                      <a:prstClr val="white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Previous 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436529" y="8224171"/>
              <a:ext cx="737332" cy="384138"/>
              <a:chOff x="5436529" y="8234742"/>
              <a:chExt cx="737332" cy="384138"/>
            </a:xfrm>
          </p:grpSpPr>
          <p:sp>
            <p:nvSpPr>
              <p:cNvPr id="18" name="Right Arrow 17">
                <a:hlinkClick r:id="" action="ppaction://noaction"/>
              </p:cNvPr>
              <p:cNvSpPr/>
              <p:nvPr/>
            </p:nvSpPr>
            <p:spPr bwMode="gray">
              <a:xfrm>
                <a:off x="5436529" y="8234742"/>
                <a:ext cx="737332" cy="384138"/>
              </a:xfrm>
              <a:prstGeom prst="rightArrow">
                <a:avLst/>
              </a:prstGeom>
              <a:solidFill>
                <a:srgbClr val="2AAAE0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0" tIns="72000" rIns="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828800" hangingPunct="1">
                  <a:lnSpc>
                    <a:spcPct val="105000"/>
                  </a:lnSpc>
                  <a:spcAft>
                    <a:spcPts val="800"/>
                  </a:spcAft>
                </a:pPr>
                <a:endParaRPr lang="en-IE" sz="1600" i="1" kern="1200" dirty="0">
                  <a:solidFill>
                    <a:srgbClr val="70AD47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 bwMode="gray">
              <a:xfrm>
                <a:off x="5436529" y="8333964"/>
                <a:ext cx="498807" cy="185695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828800" hangingPunct="1">
                  <a:lnSpc>
                    <a:spcPct val="105000"/>
                  </a:lnSpc>
                  <a:spcAft>
                    <a:spcPts val="800"/>
                  </a:spcAft>
                </a:pPr>
                <a:r>
                  <a:rPr lang="en-IE" sz="1800" kern="1200" dirty="0">
                    <a:solidFill>
                      <a:prstClr val="white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Next</a:t>
                </a:r>
              </a:p>
            </p:txBody>
          </p:sp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92387" y="8146700"/>
              <a:ext cx="696453" cy="5390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6251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Harp) -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441451" y="3556000"/>
            <a:ext cx="19770224" cy="8752305"/>
          </a:xfrm>
          <a:prstGeom prst="rect">
            <a:avLst/>
          </a:prstGeom>
        </p:spPr>
        <p:txBody>
          <a:bodyPr numCol="1" spcCol="1039079">
            <a:normAutofit/>
          </a:bodyPr>
          <a:lstStyle>
            <a:lvl1pPr algn="l">
              <a:defRPr sz="18000" b="0" i="0" spc="-85">
                <a:solidFill>
                  <a:schemeClr val="bg1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4400" b="0" i="0" spc="-85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1219200" indent="-6096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828800" indent="-609600" algn="l">
              <a:buClr>
                <a:srgbClr val="83BE41"/>
              </a:buClr>
              <a:buSzPct val="100000"/>
              <a:buFont typeface=".AppleSystemUIFont" charset="-120"/>
              <a:buChar char="—"/>
              <a:defRPr sz="44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2413000" indent="-609600" algn="l">
              <a:buClr>
                <a:srgbClr val="929292"/>
              </a:buClr>
              <a:buSzPct val="100000"/>
              <a:buChar char="–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r>
              <a:rPr lang="en-US" dirty="0"/>
              <a:t>Title Text</a:t>
            </a:r>
            <a:endParaRPr lang="en-US" sz="4800" spc="0" dirty="0">
              <a:latin typeface="+mn-lt"/>
            </a:endParaRPr>
          </a:p>
        </p:txBody>
      </p:sp>
      <p:sp>
        <p:nvSpPr>
          <p:cNvPr id="17" name="Rialtas na hÉireann | Government of Ireland"/>
          <p:cNvSpPr txBox="1"/>
          <p:nvPr userDrawn="1"/>
        </p:nvSpPr>
        <p:spPr>
          <a:xfrm>
            <a:off x="1441447" y="12611805"/>
            <a:ext cx="912589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pPr/>
              <a:t>‹#›</a:t>
            </a:fld>
            <a:r>
              <a:rPr lang="en-GB" b="1" dirty="0">
                <a:solidFill>
                  <a:schemeClr val="bg1">
                    <a:alpha val="45000"/>
                  </a:schemeClr>
                </a:solidFill>
                <a:latin typeface="+mn-lt"/>
              </a:rPr>
              <a:t>  An Roinn Dlí agus Cirt</a:t>
            </a:r>
            <a:r>
              <a:rPr lang="en-GB" b="1" baseline="0" dirty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GB" b="1" dirty="0">
                <a:solidFill>
                  <a:schemeClr val="bg1">
                    <a:alpha val="45000"/>
                  </a:schemeClr>
                </a:solidFill>
                <a:latin typeface="+mn-lt"/>
              </a:rPr>
              <a:t>agus Comhionannais </a:t>
            </a:r>
            <a:r>
              <a:rPr lang="en-GB" dirty="0">
                <a:solidFill>
                  <a:schemeClr val="bg1">
                    <a:alpha val="45000"/>
                  </a:schemeClr>
                </a:solidFill>
                <a:latin typeface="+mn-lt"/>
              </a:rPr>
              <a:t>|</a:t>
            </a:r>
            <a:r>
              <a:rPr lang="en-GB" baseline="0" dirty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GB" dirty="0">
                <a:solidFill>
                  <a:schemeClr val="bg1">
                    <a:alpha val="45000"/>
                  </a:schemeClr>
                </a:solidFill>
                <a:latin typeface="+mn-lt"/>
              </a:rPr>
              <a:t>Department of</a:t>
            </a:r>
            <a:r>
              <a:rPr lang="en-GB" baseline="0" dirty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GB" dirty="0">
                <a:solidFill>
                  <a:schemeClr val="bg1">
                    <a:alpha val="45000"/>
                  </a:schemeClr>
                </a:solidFill>
                <a:latin typeface="+mn-lt"/>
              </a:rPr>
              <a:t>Justice</a:t>
            </a:r>
            <a:r>
              <a:rPr lang="en-GB" baseline="0" dirty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GB" dirty="0">
                <a:solidFill>
                  <a:schemeClr val="bg1">
                    <a:alpha val="45000"/>
                  </a:schemeClr>
                </a:solidFill>
                <a:latin typeface="+mn-lt"/>
              </a:rPr>
              <a:t>and Equality</a:t>
            </a:r>
            <a:endParaRPr dirty="0">
              <a:solidFill>
                <a:schemeClr val="bg1">
                  <a:alpha val="4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096557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Harp)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sp>
        <p:nvSpPr>
          <p:cNvPr id="4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441451" y="3556000"/>
            <a:ext cx="19770224" cy="8752305"/>
          </a:xfrm>
          <a:prstGeom prst="rect">
            <a:avLst/>
          </a:prstGeom>
        </p:spPr>
        <p:txBody>
          <a:bodyPr numCol="1" spcCol="1039079">
            <a:normAutofit/>
          </a:bodyPr>
          <a:lstStyle>
            <a:lvl1pPr algn="l">
              <a:defRPr sz="18000" b="0" i="0" spc="-85">
                <a:solidFill>
                  <a:srgbClr val="004D44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4400" b="0" i="0" spc="-85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1219200" indent="-6096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828800" indent="-609600" algn="l">
              <a:buClr>
                <a:srgbClr val="83BE41"/>
              </a:buClr>
              <a:buSzPct val="100000"/>
              <a:buFont typeface=".AppleSystemUIFont" charset="-120"/>
              <a:buChar char="—"/>
              <a:defRPr sz="44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2413000" indent="-609600" algn="l">
              <a:buClr>
                <a:srgbClr val="929292"/>
              </a:buClr>
              <a:buSzPct val="100000"/>
              <a:buChar char="–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r>
              <a:rPr lang="en-US" dirty="0"/>
              <a:t>Title Text</a:t>
            </a:r>
            <a:endParaRPr lang="en-US" sz="4800" spc="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15" name="Rialtas na hÉireann | Government of Ireland"/>
          <p:cNvSpPr txBox="1"/>
          <p:nvPr userDrawn="1"/>
        </p:nvSpPr>
        <p:spPr>
          <a:xfrm>
            <a:off x="1441447" y="12611805"/>
            <a:ext cx="912589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latin typeface="+mn-lt"/>
              </a:rPr>
              <a:pPr/>
              <a:t>‹#›</a:t>
            </a:fld>
            <a:r>
              <a:rPr lang="en-GB" b="1" dirty="0">
                <a:latin typeface="+mn-lt"/>
              </a:rPr>
              <a:t>  An Roinn Dlí agus Cirt</a:t>
            </a:r>
            <a:r>
              <a:rPr lang="en-GB" b="1" baseline="0" dirty="0">
                <a:latin typeface="+mn-lt"/>
              </a:rPr>
              <a:t> </a:t>
            </a:r>
            <a:r>
              <a:rPr lang="en-GB" b="1" dirty="0">
                <a:latin typeface="+mn-lt"/>
              </a:rPr>
              <a:t>agus Comhionannais </a:t>
            </a:r>
            <a:r>
              <a:rPr lang="en-GB" dirty="0">
                <a:latin typeface="+mn-lt"/>
              </a:rPr>
              <a:t>|</a:t>
            </a:r>
            <a:r>
              <a:rPr lang="en-GB" baseline="0" dirty="0">
                <a:latin typeface="+mn-lt"/>
              </a:rPr>
              <a:t> </a:t>
            </a:r>
            <a:r>
              <a:rPr lang="en-GB" dirty="0">
                <a:latin typeface="+mn-lt"/>
              </a:rPr>
              <a:t>Department of</a:t>
            </a:r>
            <a:r>
              <a:rPr lang="en-GB" baseline="0" dirty="0">
                <a:latin typeface="+mn-lt"/>
              </a:rPr>
              <a:t> </a:t>
            </a:r>
            <a:r>
              <a:rPr lang="en-GB" dirty="0">
                <a:latin typeface="+mn-lt"/>
              </a:rPr>
              <a:t>Justice</a:t>
            </a:r>
            <a:r>
              <a:rPr lang="en-GB" baseline="0" dirty="0">
                <a:latin typeface="+mn-lt"/>
              </a:rPr>
              <a:t> </a:t>
            </a:r>
            <a:r>
              <a:rPr lang="en-GB" dirty="0">
                <a:latin typeface="+mn-lt"/>
              </a:rPr>
              <a:t>and Equality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244091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Harp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441451" y="3556000"/>
            <a:ext cx="19770224" cy="8752305"/>
          </a:xfrm>
          <a:prstGeom prst="rect">
            <a:avLst/>
          </a:prstGeom>
        </p:spPr>
        <p:txBody>
          <a:bodyPr numCol="1" spcCol="1039079">
            <a:normAutofit/>
          </a:bodyPr>
          <a:lstStyle>
            <a:lvl1pPr algn="l">
              <a:defRPr sz="18000" b="0" i="0" spc="-85">
                <a:solidFill>
                  <a:srgbClr val="004D44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4400" b="0" i="0" spc="-85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1219200" indent="-6096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828800" indent="-609600" algn="l">
              <a:buClr>
                <a:srgbClr val="83BE41"/>
              </a:buClr>
              <a:buSzPct val="100000"/>
              <a:buFont typeface=".AppleSystemUIFont" charset="-120"/>
              <a:buChar char="—"/>
              <a:defRPr sz="44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2413000" indent="-609600" algn="l">
              <a:buClr>
                <a:srgbClr val="929292"/>
              </a:buClr>
              <a:buSzPct val="100000"/>
              <a:buChar char="–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r>
              <a:rPr lang="en-US" dirty="0"/>
              <a:t>Title Text</a:t>
            </a:r>
            <a:endParaRPr lang="en-US" sz="4800" spc="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12" name="Rialtas na hÉireann | Government of Ireland"/>
          <p:cNvSpPr txBox="1"/>
          <p:nvPr userDrawn="1"/>
        </p:nvSpPr>
        <p:spPr>
          <a:xfrm>
            <a:off x="1441447" y="12611805"/>
            <a:ext cx="912589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latin typeface="+mn-lt"/>
              </a:rPr>
              <a:pPr/>
              <a:t>‹#›</a:t>
            </a:fld>
            <a:r>
              <a:rPr lang="en-GB" b="1" dirty="0">
                <a:latin typeface="+mn-lt"/>
              </a:rPr>
              <a:t>  An Roinn Dlí agus Cirt</a:t>
            </a:r>
            <a:r>
              <a:rPr lang="en-GB" b="1" baseline="0" dirty="0">
                <a:latin typeface="+mn-lt"/>
              </a:rPr>
              <a:t> </a:t>
            </a:r>
            <a:r>
              <a:rPr lang="en-GB" b="1" dirty="0">
                <a:latin typeface="+mn-lt"/>
              </a:rPr>
              <a:t>agus Comhionannais </a:t>
            </a:r>
            <a:r>
              <a:rPr lang="en-GB" dirty="0">
                <a:latin typeface="+mn-lt"/>
              </a:rPr>
              <a:t>|</a:t>
            </a:r>
            <a:r>
              <a:rPr lang="en-GB" baseline="0" dirty="0">
                <a:latin typeface="+mn-lt"/>
              </a:rPr>
              <a:t> </a:t>
            </a:r>
            <a:r>
              <a:rPr lang="en-GB" dirty="0">
                <a:latin typeface="+mn-lt"/>
              </a:rPr>
              <a:t>Department of</a:t>
            </a:r>
            <a:r>
              <a:rPr lang="en-GB" baseline="0" dirty="0">
                <a:latin typeface="+mn-lt"/>
              </a:rPr>
              <a:t> </a:t>
            </a:r>
            <a:r>
              <a:rPr lang="en-GB" dirty="0">
                <a:latin typeface="+mn-lt"/>
              </a:rPr>
              <a:t>Justice</a:t>
            </a:r>
            <a:r>
              <a:rPr lang="en-GB" baseline="0" dirty="0">
                <a:latin typeface="+mn-lt"/>
              </a:rPr>
              <a:t> </a:t>
            </a:r>
            <a:r>
              <a:rPr lang="en-GB" dirty="0">
                <a:latin typeface="+mn-lt"/>
              </a:rPr>
              <a:t>and Equality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035007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441450" y="946150"/>
            <a:ext cx="19325056" cy="2286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9600" b="1" cap="none" spc="-180" baseline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Title Text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007850" y="3556000"/>
            <a:ext cx="11233150" cy="8644021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462298" y="3555999"/>
            <a:ext cx="9856787" cy="8644021"/>
          </a:xfrm>
          <a:prstGeom prst="rect">
            <a:avLst/>
          </a:prstGeom>
        </p:spPr>
        <p:txBody>
          <a:bodyPr/>
          <a:lstStyle>
            <a:lvl1pPr algn="l">
              <a:defRPr sz="6000" spc="-160" baseline="0">
                <a:solidFill>
                  <a:srgbClr val="5E5E5E"/>
                </a:solidFill>
                <a:latin typeface="+mn-lt"/>
              </a:defRPr>
            </a:lvl1pPr>
            <a:lvl2pPr marL="0" indent="-857250" algn="l">
              <a:buClr>
                <a:srgbClr val="83BE41"/>
              </a:buClr>
              <a:buFont typeface=".AppleSystemUIFont" charset="-120"/>
              <a:buChar char="—"/>
              <a:defRPr sz="6000" spc="-160" baseline="0">
                <a:solidFill>
                  <a:srgbClr val="5E5E5E"/>
                </a:solidFill>
                <a:latin typeface="+mn-lt"/>
              </a:defRPr>
            </a:lvl2pPr>
            <a:lvl3pPr marL="1440000" indent="-857250" algn="l">
              <a:buClr>
                <a:srgbClr val="83BE41"/>
              </a:buClr>
              <a:buFont typeface=".AppleSystemUIFont" charset="-120"/>
              <a:buChar char="—"/>
              <a:defRPr sz="6000" i="1" spc="-160" baseline="0">
                <a:solidFill>
                  <a:srgbClr val="5E5E5E"/>
                </a:solidFill>
                <a:latin typeface="+mn-lt"/>
              </a:defRPr>
            </a:lvl3pPr>
            <a:lvl4pPr marL="2160000" indent="-685800" algn="l">
              <a:buClr>
                <a:srgbClr val="83BE41"/>
              </a:buClr>
              <a:buFont typeface=".AppleSystemUIFont" charset="-120"/>
              <a:buChar char="—"/>
              <a:defRPr sz="4800" spc="-160" baseline="0">
                <a:solidFill>
                  <a:srgbClr val="5E5E5E"/>
                </a:solidFill>
                <a:latin typeface="+mn-lt"/>
              </a:defRPr>
            </a:lvl4pPr>
            <a:lvl5pPr marL="3060000" indent="-685800" algn="l">
              <a:buClr>
                <a:srgbClr val="83BE41"/>
              </a:buClr>
              <a:buFont typeface=".AppleSystemUIFont" charset="-120"/>
              <a:buChar char="–"/>
              <a:defRPr sz="4800" i="1" spc="-16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Rialtas na hÉireann | Government of Ireland"/>
          <p:cNvSpPr txBox="1"/>
          <p:nvPr userDrawn="1"/>
        </p:nvSpPr>
        <p:spPr>
          <a:xfrm>
            <a:off x="1441447" y="12611805"/>
            <a:ext cx="912589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latin typeface="+mn-lt"/>
              </a:rPr>
              <a:pPr/>
              <a:t>‹#›</a:t>
            </a:fld>
            <a:r>
              <a:rPr lang="en-GB" b="1" dirty="0">
                <a:latin typeface="+mn-lt"/>
              </a:rPr>
              <a:t>  An Roinn Dlí agus Cirt</a:t>
            </a:r>
            <a:r>
              <a:rPr lang="en-GB" b="1" baseline="0" dirty="0">
                <a:latin typeface="+mn-lt"/>
              </a:rPr>
              <a:t> </a:t>
            </a:r>
            <a:r>
              <a:rPr lang="en-GB" b="1" dirty="0">
                <a:latin typeface="+mn-lt"/>
              </a:rPr>
              <a:t>agus Comhionannais </a:t>
            </a:r>
            <a:r>
              <a:rPr lang="en-GB" dirty="0">
                <a:latin typeface="+mn-lt"/>
              </a:rPr>
              <a:t>|</a:t>
            </a:r>
            <a:r>
              <a:rPr lang="en-GB" baseline="0" dirty="0">
                <a:latin typeface="+mn-lt"/>
              </a:rPr>
              <a:t> </a:t>
            </a:r>
            <a:r>
              <a:rPr lang="en-GB" dirty="0">
                <a:latin typeface="+mn-lt"/>
              </a:rPr>
              <a:t>Department of</a:t>
            </a:r>
            <a:r>
              <a:rPr lang="en-GB" baseline="0" dirty="0">
                <a:latin typeface="+mn-lt"/>
              </a:rPr>
              <a:t> </a:t>
            </a:r>
            <a:r>
              <a:rPr lang="en-GB" dirty="0">
                <a:latin typeface="+mn-lt"/>
              </a:rPr>
              <a:t>Justice</a:t>
            </a:r>
            <a:r>
              <a:rPr lang="en-GB" baseline="0" dirty="0">
                <a:latin typeface="+mn-lt"/>
              </a:rPr>
              <a:t> </a:t>
            </a:r>
            <a:r>
              <a:rPr lang="en-GB" dirty="0">
                <a:latin typeface="+mn-lt"/>
              </a:rPr>
              <a:t>and Equality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827598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Image (Alt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441450" y="2157112"/>
            <a:ext cx="9877339" cy="29012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7000" b="1" cap="none" spc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Title Text</a:t>
            </a:r>
            <a:endParaRPr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007850" y="835377"/>
            <a:ext cx="11642982" cy="11397898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441450" y="946150"/>
            <a:ext cx="9877258" cy="808509"/>
          </a:xfrm>
          <a:prstGeom prst="rect">
            <a:avLst/>
          </a:prstGeom>
        </p:spPr>
        <p:txBody>
          <a:bodyPr/>
          <a:lstStyle>
            <a:lvl1pPr algn="l">
              <a:defRPr sz="3500" b="1">
                <a:solidFill>
                  <a:srgbClr val="B3B6A7"/>
                </a:solidFill>
                <a:latin typeface="+mn-lt"/>
              </a:defRPr>
            </a:lvl1pPr>
            <a:lvl2pPr algn="l">
              <a:defRPr sz="3500" b="1">
                <a:latin typeface="+mn-lt"/>
              </a:defRPr>
            </a:lvl2pPr>
            <a:lvl3pPr algn="l">
              <a:defRPr sz="3500" b="1">
                <a:latin typeface="+mn-lt"/>
              </a:defRPr>
            </a:lvl3pPr>
            <a:lvl4pPr algn="l">
              <a:defRPr sz="3500" b="1">
                <a:latin typeface="+mn-lt"/>
              </a:defRPr>
            </a:lvl4pPr>
            <a:lvl5pPr algn="l">
              <a:defRPr sz="3500" b="1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462088" y="5362575"/>
            <a:ext cx="9856787" cy="6870700"/>
          </a:xfrm>
          <a:prstGeom prst="rect">
            <a:avLst/>
          </a:prstGeom>
        </p:spPr>
        <p:txBody>
          <a:bodyPr/>
          <a:lstStyle>
            <a:lvl1pPr algn="l">
              <a:defRPr sz="6000" spc="-160" baseline="0">
                <a:solidFill>
                  <a:srgbClr val="5E5E5E"/>
                </a:solidFill>
                <a:latin typeface="+mn-lt"/>
              </a:defRPr>
            </a:lvl1pPr>
            <a:lvl2pPr marL="0" indent="-857250" algn="l">
              <a:buClr>
                <a:srgbClr val="83BE41"/>
              </a:buClr>
              <a:buFont typeface=".AppleSystemUIFont" charset="-120"/>
              <a:buChar char="—"/>
              <a:defRPr sz="6000" spc="-160" baseline="0">
                <a:solidFill>
                  <a:srgbClr val="5E5E5E"/>
                </a:solidFill>
                <a:latin typeface="+mn-lt"/>
              </a:defRPr>
            </a:lvl2pPr>
            <a:lvl3pPr marL="1440000" indent="-857250" algn="l">
              <a:buClr>
                <a:srgbClr val="83BE41"/>
              </a:buClr>
              <a:buFont typeface=".AppleSystemUIFont" charset="-120"/>
              <a:buChar char="—"/>
              <a:defRPr sz="6000" i="1" spc="-160" baseline="0">
                <a:solidFill>
                  <a:srgbClr val="5E5E5E"/>
                </a:solidFill>
                <a:latin typeface="+mn-lt"/>
              </a:defRPr>
            </a:lvl3pPr>
            <a:lvl4pPr marL="2160000" indent="-685800" algn="l">
              <a:buClr>
                <a:srgbClr val="83BE41"/>
              </a:buClr>
              <a:buFont typeface=".AppleSystemUIFont" charset="-120"/>
              <a:buChar char="—"/>
              <a:defRPr sz="4800" spc="-160" baseline="0">
                <a:solidFill>
                  <a:srgbClr val="5E5E5E"/>
                </a:solidFill>
                <a:latin typeface="+mn-lt"/>
              </a:defRPr>
            </a:lvl4pPr>
            <a:lvl5pPr marL="3060000" indent="-685800" algn="l">
              <a:buClr>
                <a:srgbClr val="83BE41"/>
              </a:buClr>
              <a:buFont typeface=".AppleSystemUIFont" charset="-120"/>
              <a:buChar char="–"/>
              <a:defRPr sz="4800" i="1" spc="-16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ialtas na hÉireann | Government of Ireland"/>
          <p:cNvSpPr txBox="1"/>
          <p:nvPr userDrawn="1"/>
        </p:nvSpPr>
        <p:spPr>
          <a:xfrm>
            <a:off x="1441447" y="12611805"/>
            <a:ext cx="912589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latin typeface="+mn-lt"/>
              </a:rPr>
              <a:pPr/>
              <a:t>‹#›</a:t>
            </a:fld>
            <a:r>
              <a:rPr lang="en-GB" b="1" dirty="0">
                <a:latin typeface="+mn-lt"/>
              </a:rPr>
              <a:t>  An Roinn Dlí agus Cirt</a:t>
            </a:r>
            <a:r>
              <a:rPr lang="en-GB" b="1" baseline="0" dirty="0">
                <a:latin typeface="+mn-lt"/>
              </a:rPr>
              <a:t> </a:t>
            </a:r>
            <a:r>
              <a:rPr lang="en-GB" b="1" dirty="0">
                <a:latin typeface="+mn-lt"/>
              </a:rPr>
              <a:t>agus Comhionannais </a:t>
            </a:r>
            <a:r>
              <a:rPr lang="en-GB" dirty="0">
                <a:latin typeface="+mn-lt"/>
              </a:rPr>
              <a:t>|</a:t>
            </a:r>
            <a:r>
              <a:rPr lang="en-GB" baseline="0" dirty="0">
                <a:latin typeface="+mn-lt"/>
              </a:rPr>
              <a:t> </a:t>
            </a:r>
            <a:r>
              <a:rPr lang="en-GB" dirty="0">
                <a:latin typeface="+mn-lt"/>
              </a:rPr>
              <a:t>Department of</a:t>
            </a:r>
            <a:r>
              <a:rPr lang="en-GB" baseline="0" dirty="0">
                <a:latin typeface="+mn-lt"/>
              </a:rPr>
              <a:t> </a:t>
            </a:r>
            <a:r>
              <a:rPr lang="en-GB" dirty="0">
                <a:latin typeface="+mn-lt"/>
              </a:rPr>
              <a:t>Justice</a:t>
            </a:r>
            <a:r>
              <a:rPr lang="en-GB" baseline="0" dirty="0">
                <a:latin typeface="+mn-lt"/>
              </a:rPr>
              <a:t> </a:t>
            </a:r>
            <a:r>
              <a:rPr lang="en-GB" dirty="0">
                <a:latin typeface="+mn-lt"/>
              </a:rPr>
              <a:t>and Equality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144309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/>
        </p:nvSpPr>
        <p:spPr>
          <a:xfrm>
            <a:off x="3708970" y="9482323"/>
            <a:ext cx="18897030" cy="300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 defTabSz="800735">
              <a:lnSpc>
                <a:spcPct val="120000"/>
              </a:lnSpc>
              <a:defRPr sz="3104">
                <a:solidFill>
                  <a:srgbClr val="FFFFFF"/>
                </a:solidFill>
              </a:defRPr>
            </a:lvl1pPr>
            <a:lvl2pPr indent="0" algn="l" defTabSz="800735">
              <a:lnSpc>
                <a:spcPct val="120000"/>
              </a:lnSpc>
              <a:buClr>
                <a:srgbClr val="FFFFFF"/>
              </a:buClr>
              <a:defRPr sz="3104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443484" algn="l" defTabSz="800735">
              <a:lnSpc>
                <a:spcPct val="120000"/>
              </a:lnSpc>
              <a:defRPr sz="3104" i="1">
                <a:solidFill>
                  <a:srgbClr val="FFFFFF"/>
                </a:solidFill>
              </a:defRPr>
            </a:lvl3pPr>
            <a:lvl4pPr indent="665226" algn="l" defTabSz="800735">
              <a:lnSpc>
                <a:spcPct val="120000"/>
              </a:lnSpc>
              <a:defRPr sz="3104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886968" algn="l" defTabSz="800735">
              <a:lnSpc>
                <a:spcPct val="120000"/>
              </a:lnSpc>
              <a:defRPr sz="3104" i="1">
                <a:solidFill>
                  <a:srgbClr val="FFFFFF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" name="Rialtas na hÉireann | Government of Ireland"/>
          <p:cNvSpPr txBox="1"/>
          <p:nvPr/>
        </p:nvSpPr>
        <p:spPr>
          <a:xfrm>
            <a:off x="1441447" y="12611805"/>
            <a:ext cx="912589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latin typeface="+mn-lt"/>
              </a:rPr>
              <a:pPr/>
              <a:t>‹#›</a:t>
            </a:fld>
            <a:r>
              <a:rPr lang="en-GB" b="1" dirty="0">
                <a:latin typeface="+mn-lt"/>
              </a:rPr>
              <a:t>  An Roinn Dlí agus Cirt</a:t>
            </a:r>
            <a:r>
              <a:rPr lang="en-GB" b="1" baseline="0" dirty="0">
                <a:latin typeface="+mn-lt"/>
              </a:rPr>
              <a:t> </a:t>
            </a:r>
            <a:r>
              <a:rPr lang="en-GB" b="1" dirty="0">
                <a:latin typeface="+mn-lt"/>
              </a:rPr>
              <a:t>agus Comhionannais </a:t>
            </a:r>
            <a:r>
              <a:rPr lang="en-GB" dirty="0">
                <a:latin typeface="+mn-lt"/>
              </a:rPr>
              <a:t>|</a:t>
            </a:r>
            <a:r>
              <a:rPr lang="en-GB" baseline="0" dirty="0">
                <a:latin typeface="+mn-lt"/>
              </a:rPr>
              <a:t> </a:t>
            </a:r>
            <a:r>
              <a:rPr lang="en-GB" dirty="0">
                <a:latin typeface="+mn-lt"/>
              </a:rPr>
              <a:t>Department of</a:t>
            </a:r>
            <a:r>
              <a:rPr lang="en-GB" baseline="0" dirty="0">
                <a:latin typeface="+mn-lt"/>
              </a:rPr>
              <a:t> </a:t>
            </a:r>
            <a:r>
              <a:rPr lang="en-GB" dirty="0">
                <a:latin typeface="+mn-lt"/>
              </a:rPr>
              <a:t>Justice</a:t>
            </a:r>
            <a:r>
              <a:rPr lang="en-GB" baseline="0" dirty="0">
                <a:latin typeface="+mn-lt"/>
              </a:rPr>
              <a:t> </a:t>
            </a:r>
            <a:r>
              <a:rPr lang="en-GB" dirty="0">
                <a:latin typeface="+mn-lt"/>
              </a:rPr>
              <a:t>and Equality</a:t>
            </a:r>
            <a:endParaRPr dirty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1449" y="3651250"/>
            <a:ext cx="19252867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1411042" y="742245"/>
            <a:ext cx="19283274" cy="2286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Title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8" r:id="rId3"/>
    <p:sldLayoutId id="2147483663" r:id="rId4"/>
    <p:sldLayoutId id="2147483665" r:id="rId5"/>
    <p:sldLayoutId id="2147483664" r:id="rId6"/>
    <p:sldLayoutId id="2147483666" r:id="rId7"/>
    <p:sldLayoutId id="2147483660" r:id="rId8"/>
    <p:sldLayoutId id="2147483669" r:id="rId9"/>
    <p:sldLayoutId id="2147483668" r:id="rId10"/>
    <p:sldLayoutId id="2147483659" r:id="rId11"/>
    <p:sldLayoutId id="2147483667" r:id="rId12"/>
  </p:sldLayoutIdLst>
  <p:transition spd="med"/>
  <p:txStyles>
    <p:titleStyle>
      <a:lvl1pPr marL="0" marR="0" indent="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1" i="0" u="none" strike="noStrike" cap="none" spc="-180" baseline="0">
          <a:ln>
            <a:noFill/>
          </a:ln>
          <a:solidFill>
            <a:srgbClr val="004D44"/>
          </a:solidFill>
          <a:uFillTx/>
          <a:latin typeface="+mn-lt"/>
          <a:ea typeface="Open Sans"/>
          <a:cs typeface="Open Sans"/>
          <a:sym typeface="Open Sans"/>
        </a:defRPr>
      </a:lvl1pPr>
      <a:lvl2pPr marL="0" marR="0" indent="228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457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685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9144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11430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1371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1600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1828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marL="0" marR="0" indent="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1pPr>
      <a:lvl2pPr marL="0" marR="0" indent="22860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2pPr>
      <a:lvl3pPr marL="1440000" marR="0" indent="-85725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rgbClr val="83BE41"/>
        </a:buClr>
        <a:buSzTx/>
        <a:buFont typeface=".AppleSystemUIFont" charset="-120"/>
        <a:buChar char="—"/>
        <a:tabLst/>
        <a:defRPr sz="6000" b="0" i="1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3pPr>
      <a:lvl4pPr marL="2160000" marR="0" indent="-68580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rgbClr val="83BE41"/>
        </a:buClr>
        <a:buSzTx/>
        <a:buFont typeface=".AppleSystemUIFont" charset="-120"/>
        <a:buChar char="—"/>
        <a:tabLst/>
        <a:defRPr sz="4800" b="0" i="0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4pPr>
      <a:lvl5pPr marL="2880000" marR="0" indent="-68580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rgbClr val="83BE41"/>
        </a:buClr>
        <a:buSzTx/>
        <a:buFont typeface=".AppleSystemUIFont" charset="-120"/>
        <a:buChar char="–"/>
        <a:tabLst/>
        <a:defRPr sz="4800" b="0" i="1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5pPr>
      <a:lvl6pPr marL="0" marR="0" indent="1143000" algn="ctr" defTabSz="82550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-206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1371600" algn="ctr" defTabSz="82550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-206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1600200" algn="ctr" defTabSz="82550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-206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1828800" algn="ctr" defTabSz="82550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-206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9pPr>
    </p:bodyStyle>
    <p:otherStyle>
      <a:lvl1pPr marL="0" marR="0" indent="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1pPr>
      <a:lvl2pPr marL="0" marR="0" indent="2286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2pPr>
      <a:lvl3pPr marL="0" marR="0" indent="4572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3pPr>
      <a:lvl4pPr marL="0" marR="0" indent="6858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4pPr>
      <a:lvl5pPr marL="0" marR="0" indent="9144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5pPr>
      <a:lvl6pPr marL="0" marR="0" indent="11430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6pPr>
      <a:lvl7pPr marL="0" marR="0" indent="13716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7pPr>
      <a:lvl8pPr marL="0" marR="0" indent="16002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8pPr>
      <a:lvl9pPr marL="0" marR="0" indent="18288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2" y="730253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2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6934" y="12507265"/>
            <a:ext cx="3714870" cy="1320702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451002"/>
            <a:ext cx="4426631" cy="13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68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1" r:id="rId9"/>
  </p:sldLayoutIdLst>
  <p:txStyles>
    <p:titleStyle>
      <a:lvl1pPr algn="l" defTabSz="1485900" rtl="0" eaLnBrk="1" latinLnBrk="0" hangingPunct="1">
        <a:lnSpc>
          <a:spcPct val="90000"/>
        </a:lnSpc>
        <a:spcBef>
          <a:spcPct val="0"/>
        </a:spcBef>
        <a:buNone/>
        <a:defRPr lang="en-IE" sz="6500" b="1" kern="1200" dirty="0">
          <a:solidFill>
            <a:srgbClr val="0080B2"/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371476" indent="-371476" algn="l" defTabSz="1485900" rtl="0" eaLnBrk="1" latinLnBrk="0" hangingPunct="1">
        <a:lnSpc>
          <a:spcPct val="90000"/>
        </a:lnSpc>
        <a:spcBef>
          <a:spcPts val="1626"/>
        </a:spcBef>
        <a:buFont typeface="Arial" panose="020B0604020202020204" pitchFamily="34" charset="0"/>
        <a:buChar char="•"/>
        <a:defRPr sz="4550" kern="1200">
          <a:solidFill>
            <a:schemeClr val="tx1"/>
          </a:solidFill>
          <a:latin typeface="Lato" panose="020F0502020204030203"/>
          <a:ea typeface="+mn-ea"/>
          <a:cs typeface="+mn-cs"/>
        </a:defRPr>
      </a:lvl1pPr>
      <a:lvl2pPr marL="1114426" indent="-371476" algn="l" defTabSz="1485900" rtl="0" eaLnBrk="1" latinLnBrk="0" hangingPunct="1">
        <a:lnSpc>
          <a:spcPct val="90000"/>
        </a:lnSpc>
        <a:spcBef>
          <a:spcPts val="812"/>
        </a:spcBef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Lato" panose="020F0502020204030203"/>
          <a:ea typeface="+mn-ea"/>
          <a:cs typeface="+mn-cs"/>
        </a:defRPr>
      </a:lvl2pPr>
      <a:lvl3pPr marL="1857376" indent="-371476" algn="l" defTabSz="1485900" rtl="0" eaLnBrk="1" latinLnBrk="0" hangingPunct="1">
        <a:lnSpc>
          <a:spcPct val="90000"/>
        </a:lnSpc>
        <a:spcBef>
          <a:spcPts val="812"/>
        </a:spcBef>
        <a:buFont typeface="Arial" panose="020B0604020202020204" pitchFamily="34" charset="0"/>
        <a:buChar char="•"/>
        <a:defRPr sz="3250" kern="1200">
          <a:solidFill>
            <a:schemeClr val="tx1"/>
          </a:solidFill>
          <a:latin typeface="Lato" panose="020F0502020204030203"/>
          <a:ea typeface="+mn-ea"/>
          <a:cs typeface="+mn-cs"/>
        </a:defRPr>
      </a:lvl3pPr>
      <a:lvl4pPr marL="2600326" indent="-371476" algn="l" defTabSz="1485900" rtl="0" eaLnBrk="1" latinLnBrk="0" hangingPunct="1">
        <a:lnSpc>
          <a:spcPct val="90000"/>
        </a:lnSpc>
        <a:spcBef>
          <a:spcPts val="812"/>
        </a:spcBef>
        <a:buFont typeface="Arial" panose="020B0604020202020204" pitchFamily="34" charset="0"/>
        <a:buChar char="•"/>
        <a:defRPr sz="2926" kern="1200">
          <a:solidFill>
            <a:schemeClr val="tx1"/>
          </a:solidFill>
          <a:latin typeface="Lato" panose="020F0502020204030203"/>
          <a:ea typeface="+mn-ea"/>
          <a:cs typeface="+mn-cs"/>
        </a:defRPr>
      </a:lvl4pPr>
      <a:lvl5pPr marL="3343276" indent="-371476" algn="l" defTabSz="1485900" rtl="0" eaLnBrk="1" latinLnBrk="0" hangingPunct="1">
        <a:lnSpc>
          <a:spcPct val="90000"/>
        </a:lnSpc>
        <a:spcBef>
          <a:spcPts val="812"/>
        </a:spcBef>
        <a:buFont typeface="Arial" panose="020B0604020202020204" pitchFamily="34" charset="0"/>
        <a:buChar char="•"/>
        <a:defRPr sz="2926" kern="1200">
          <a:solidFill>
            <a:schemeClr val="tx1"/>
          </a:solidFill>
          <a:latin typeface="Lato" panose="020F0502020204030203"/>
          <a:ea typeface="+mn-ea"/>
          <a:cs typeface="+mn-cs"/>
        </a:defRPr>
      </a:lvl5pPr>
      <a:lvl6pPr marL="4086226" indent="-371476" algn="l" defTabSz="1485900" rtl="0" eaLnBrk="1" latinLnBrk="0" hangingPunct="1">
        <a:lnSpc>
          <a:spcPct val="90000"/>
        </a:lnSpc>
        <a:spcBef>
          <a:spcPts val="812"/>
        </a:spcBef>
        <a:buFont typeface="Arial" panose="020B0604020202020204" pitchFamily="34" charset="0"/>
        <a:buChar char="•"/>
        <a:defRPr sz="2926" kern="1200">
          <a:solidFill>
            <a:schemeClr val="tx1"/>
          </a:solidFill>
          <a:latin typeface="+mn-lt"/>
          <a:ea typeface="+mn-ea"/>
          <a:cs typeface="+mn-cs"/>
        </a:defRPr>
      </a:lvl6pPr>
      <a:lvl7pPr marL="4829176" indent="-371476" algn="l" defTabSz="1485900" rtl="0" eaLnBrk="1" latinLnBrk="0" hangingPunct="1">
        <a:lnSpc>
          <a:spcPct val="90000"/>
        </a:lnSpc>
        <a:spcBef>
          <a:spcPts val="812"/>
        </a:spcBef>
        <a:buFont typeface="Arial" panose="020B0604020202020204" pitchFamily="34" charset="0"/>
        <a:buChar char="•"/>
        <a:defRPr sz="2926" kern="1200">
          <a:solidFill>
            <a:schemeClr val="tx1"/>
          </a:solidFill>
          <a:latin typeface="+mn-lt"/>
          <a:ea typeface="+mn-ea"/>
          <a:cs typeface="+mn-cs"/>
        </a:defRPr>
      </a:lvl7pPr>
      <a:lvl8pPr marL="5572126" indent="-371476" algn="l" defTabSz="1485900" rtl="0" eaLnBrk="1" latinLnBrk="0" hangingPunct="1">
        <a:lnSpc>
          <a:spcPct val="90000"/>
        </a:lnSpc>
        <a:spcBef>
          <a:spcPts val="812"/>
        </a:spcBef>
        <a:buFont typeface="Arial" panose="020B0604020202020204" pitchFamily="34" charset="0"/>
        <a:buChar char="•"/>
        <a:defRPr sz="2926" kern="1200">
          <a:solidFill>
            <a:schemeClr val="tx1"/>
          </a:solidFill>
          <a:latin typeface="+mn-lt"/>
          <a:ea typeface="+mn-ea"/>
          <a:cs typeface="+mn-cs"/>
        </a:defRPr>
      </a:lvl8pPr>
      <a:lvl9pPr marL="6315076" indent="-371476" algn="l" defTabSz="1485900" rtl="0" eaLnBrk="1" latinLnBrk="0" hangingPunct="1">
        <a:lnSpc>
          <a:spcPct val="90000"/>
        </a:lnSpc>
        <a:spcBef>
          <a:spcPts val="812"/>
        </a:spcBef>
        <a:buFont typeface="Arial" panose="020B0604020202020204" pitchFamily="34" charset="0"/>
        <a:buChar char="•"/>
        <a:defRPr sz="29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85900" rtl="0" eaLnBrk="1" latinLnBrk="0" hangingPunct="1">
        <a:defRPr sz="2926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algn="l" defTabSz="1485900" rtl="0" eaLnBrk="1" latinLnBrk="0" hangingPunct="1">
        <a:defRPr sz="2926" kern="1200">
          <a:solidFill>
            <a:schemeClr val="tx1"/>
          </a:solidFill>
          <a:latin typeface="+mn-lt"/>
          <a:ea typeface="+mn-ea"/>
          <a:cs typeface="+mn-cs"/>
        </a:defRPr>
      </a:lvl2pPr>
      <a:lvl3pPr marL="1485900" algn="l" defTabSz="1485900" rtl="0" eaLnBrk="1" latinLnBrk="0" hangingPunct="1">
        <a:defRPr sz="2926" kern="1200">
          <a:solidFill>
            <a:schemeClr val="tx1"/>
          </a:solidFill>
          <a:latin typeface="+mn-lt"/>
          <a:ea typeface="+mn-ea"/>
          <a:cs typeface="+mn-cs"/>
        </a:defRPr>
      </a:lvl3pPr>
      <a:lvl4pPr marL="2228850" algn="l" defTabSz="1485900" rtl="0" eaLnBrk="1" latinLnBrk="0" hangingPunct="1">
        <a:defRPr sz="2926" kern="1200">
          <a:solidFill>
            <a:schemeClr val="tx1"/>
          </a:solidFill>
          <a:latin typeface="+mn-lt"/>
          <a:ea typeface="+mn-ea"/>
          <a:cs typeface="+mn-cs"/>
        </a:defRPr>
      </a:lvl4pPr>
      <a:lvl5pPr marL="2971800" algn="l" defTabSz="1485900" rtl="0" eaLnBrk="1" latinLnBrk="0" hangingPunct="1">
        <a:defRPr sz="2926" kern="1200">
          <a:solidFill>
            <a:schemeClr val="tx1"/>
          </a:solidFill>
          <a:latin typeface="+mn-lt"/>
          <a:ea typeface="+mn-ea"/>
          <a:cs typeface="+mn-cs"/>
        </a:defRPr>
      </a:lvl5pPr>
      <a:lvl6pPr marL="3714750" algn="l" defTabSz="1485900" rtl="0" eaLnBrk="1" latinLnBrk="0" hangingPunct="1">
        <a:defRPr sz="2926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algn="l" defTabSz="1485900" rtl="0" eaLnBrk="1" latinLnBrk="0" hangingPunct="1">
        <a:defRPr sz="2926" kern="1200">
          <a:solidFill>
            <a:schemeClr val="tx1"/>
          </a:solidFill>
          <a:latin typeface="+mn-lt"/>
          <a:ea typeface="+mn-ea"/>
          <a:cs typeface="+mn-cs"/>
        </a:defRPr>
      </a:lvl7pPr>
      <a:lvl8pPr marL="5200650" algn="l" defTabSz="1485900" rtl="0" eaLnBrk="1" latinLnBrk="0" hangingPunct="1">
        <a:defRPr sz="2926" kern="1200">
          <a:solidFill>
            <a:schemeClr val="tx1"/>
          </a:solidFill>
          <a:latin typeface="+mn-lt"/>
          <a:ea typeface="+mn-ea"/>
          <a:cs typeface="+mn-cs"/>
        </a:defRPr>
      </a:lvl8pPr>
      <a:lvl9pPr marL="5943600" algn="l" defTabSz="1485900" rtl="0" eaLnBrk="1" latinLnBrk="0" hangingPunct="1">
        <a:defRPr sz="29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2" y="730253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2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pic>
        <p:nvPicPr>
          <p:cNvPr id="5" name="Picture 4"/>
          <p:cNvPicPr>
            <a:picLocks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451002"/>
            <a:ext cx="4426631" cy="131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6934" y="12507265"/>
            <a:ext cx="3714870" cy="132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850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2" r:id="rId8"/>
    <p:sldLayoutId id="2147483693" r:id="rId9"/>
    <p:sldLayoutId id="2147483694" r:id="rId10"/>
  </p:sldLayoutIdLst>
  <p:txStyles>
    <p:titleStyle>
      <a:lvl1pPr algn="l" defTabSz="1485900" rtl="0" eaLnBrk="1" latinLnBrk="0" hangingPunct="1">
        <a:lnSpc>
          <a:spcPct val="90000"/>
        </a:lnSpc>
        <a:spcBef>
          <a:spcPct val="0"/>
        </a:spcBef>
        <a:buNone/>
        <a:defRPr lang="en-IE" sz="6500" b="1" kern="1200" dirty="0">
          <a:solidFill>
            <a:srgbClr val="0080B2"/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371476" indent="-371476" algn="l" defTabSz="1485900" rtl="0" eaLnBrk="1" latinLnBrk="0" hangingPunct="1">
        <a:lnSpc>
          <a:spcPct val="90000"/>
        </a:lnSpc>
        <a:spcBef>
          <a:spcPts val="1626"/>
        </a:spcBef>
        <a:buFont typeface="Arial" panose="020B0604020202020204" pitchFamily="34" charset="0"/>
        <a:buChar char="•"/>
        <a:defRPr sz="4550" kern="1200">
          <a:solidFill>
            <a:schemeClr val="tx1"/>
          </a:solidFill>
          <a:latin typeface="Lato" panose="020F0502020204030203"/>
          <a:ea typeface="+mn-ea"/>
          <a:cs typeface="+mn-cs"/>
        </a:defRPr>
      </a:lvl1pPr>
      <a:lvl2pPr marL="1114426" indent="-371476" algn="l" defTabSz="1485900" rtl="0" eaLnBrk="1" latinLnBrk="0" hangingPunct="1">
        <a:lnSpc>
          <a:spcPct val="90000"/>
        </a:lnSpc>
        <a:spcBef>
          <a:spcPts val="812"/>
        </a:spcBef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Lato" panose="020F0502020204030203"/>
          <a:ea typeface="+mn-ea"/>
          <a:cs typeface="+mn-cs"/>
        </a:defRPr>
      </a:lvl2pPr>
      <a:lvl3pPr marL="1857376" indent="-371476" algn="l" defTabSz="1485900" rtl="0" eaLnBrk="1" latinLnBrk="0" hangingPunct="1">
        <a:lnSpc>
          <a:spcPct val="90000"/>
        </a:lnSpc>
        <a:spcBef>
          <a:spcPts val="812"/>
        </a:spcBef>
        <a:buFont typeface="Arial" panose="020B0604020202020204" pitchFamily="34" charset="0"/>
        <a:buChar char="•"/>
        <a:defRPr sz="3250" kern="1200">
          <a:solidFill>
            <a:schemeClr val="tx1"/>
          </a:solidFill>
          <a:latin typeface="Lato" panose="020F0502020204030203"/>
          <a:ea typeface="+mn-ea"/>
          <a:cs typeface="+mn-cs"/>
        </a:defRPr>
      </a:lvl3pPr>
      <a:lvl4pPr marL="2600326" indent="-371476" algn="l" defTabSz="1485900" rtl="0" eaLnBrk="1" latinLnBrk="0" hangingPunct="1">
        <a:lnSpc>
          <a:spcPct val="90000"/>
        </a:lnSpc>
        <a:spcBef>
          <a:spcPts val="812"/>
        </a:spcBef>
        <a:buFont typeface="Arial" panose="020B0604020202020204" pitchFamily="34" charset="0"/>
        <a:buChar char="•"/>
        <a:defRPr sz="2926" kern="1200">
          <a:solidFill>
            <a:schemeClr val="tx1"/>
          </a:solidFill>
          <a:latin typeface="Lato" panose="020F0502020204030203"/>
          <a:ea typeface="+mn-ea"/>
          <a:cs typeface="+mn-cs"/>
        </a:defRPr>
      </a:lvl4pPr>
      <a:lvl5pPr marL="3343276" indent="-371476" algn="l" defTabSz="1485900" rtl="0" eaLnBrk="1" latinLnBrk="0" hangingPunct="1">
        <a:lnSpc>
          <a:spcPct val="90000"/>
        </a:lnSpc>
        <a:spcBef>
          <a:spcPts val="812"/>
        </a:spcBef>
        <a:buFont typeface="Arial" panose="020B0604020202020204" pitchFamily="34" charset="0"/>
        <a:buChar char="•"/>
        <a:defRPr sz="2926" kern="1200">
          <a:solidFill>
            <a:schemeClr val="tx1"/>
          </a:solidFill>
          <a:latin typeface="Lato" panose="020F0502020204030203"/>
          <a:ea typeface="+mn-ea"/>
          <a:cs typeface="+mn-cs"/>
        </a:defRPr>
      </a:lvl5pPr>
      <a:lvl6pPr marL="4086226" indent="-371476" algn="l" defTabSz="1485900" rtl="0" eaLnBrk="1" latinLnBrk="0" hangingPunct="1">
        <a:lnSpc>
          <a:spcPct val="90000"/>
        </a:lnSpc>
        <a:spcBef>
          <a:spcPts val="812"/>
        </a:spcBef>
        <a:buFont typeface="Arial" panose="020B0604020202020204" pitchFamily="34" charset="0"/>
        <a:buChar char="•"/>
        <a:defRPr sz="2926" kern="1200">
          <a:solidFill>
            <a:schemeClr val="tx1"/>
          </a:solidFill>
          <a:latin typeface="+mn-lt"/>
          <a:ea typeface="+mn-ea"/>
          <a:cs typeface="+mn-cs"/>
        </a:defRPr>
      </a:lvl6pPr>
      <a:lvl7pPr marL="4829176" indent="-371476" algn="l" defTabSz="1485900" rtl="0" eaLnBrk="1" latinLnBrk="0" hangingPunct="1">
        <a:lnSpc>
          <a:spcPct val="90000"/>
        </a:lnSpc>
        <a:spcBef>
          <a:spcPts val="812"/>
        </a:spcBef>
        <a:buFont typeface="Arial" panose="020B0604020202020204" pitchFamily="34" charset="0"/>
        <a:buChar char="•"/>
        <a:defRPr sz="2926" kern="1200">
          <a:solidFill>
            <a:schemeClr val="tx1"/>
          </a:solidFill>
          <a:latin typeface="+mn-lt"/>
          <a:ea typeface="+mn-ea"/>
          <a:cs typeface="+mn-cs"/>
        </a:defRPr>
      </a:lvl7pPr>
      <a:lvl8pPr marL="5572126" indent="-371476" algn="l" defTabSz="1485900" rtl="0" eaLnBrk="1" latinLnBrk="0" hangingPunct="1">
        <a:lnSpc>
          <a:spcPct val="90000"/>
        </a:lnSpc>
        <a:spcBef>
          <a:spcPts val="812"/>
        </a:spcBef>
        <a:buFont typeface="Arial" panose="020B0604020202020204" pitchFamily="34" charset="0"/>
        <a:buChar char="•"/>
        <a:defRPr sz="2926" kern="1200">
          <a:solidFill>
            <a:schemeClr val="tx1"/>
          </a:solidFill>
          <a:latin typeface="+mn-lt"/>
          <a:ea typeface="+mn-ea"/>
          <a:cs typeface="+mn-cs"/>
        </a:defRPr>
      </a:lvl8pPr>
      <a:lvl9pPr marL="6315076" indent="-371476" algn="l" defTabSz="1485900" rtl="0" eaLnBrk="1" latinLnBrk="0" hangingPunct="1">
        <a:lnSpc>
          <a:spcPct val="90000"/>
        </a:lnSpc>
        <a:spcBef>
          <a:spcPts val="812"/>
        </a:spcBef>
        <a:buFont typeface="Arial" panose="020B0604020202020204" pitchFamily="34" charset="0"/>
        <a:buChar char="•"/>
        <a:defRPr sz="29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85900" rtl="0" eaLnBrk="1" latinLnBrk="0" hangingPunct="1">
        <a:defRPr sz="2926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algn="l" defTabSz="1485900" rtl="0" eaLnBrk="1" latinLnBrk="0" hangingPunct="1">
        <a:defRPr sz="2926" kern="1200">
          <a:solidFill>
            <a:schemeClr val="tx1"/>
          </a:solidFill>
          <a:latin typeface="+mn-lt"/>
          <a:ea typeface="+mn-ea"/>
          <a:cs typeface="+mn-cs"/>
        </a:defRPr>
      </a:lvl2pPr>
      <a:lvl3pPr marL="1485900" algn="l" defTabSz="1485900" rtl="0" eaLnBrk="1" latinLnBrk="0" hangingPunct="1">
        <a:defRPr sz="2926" kern="1200">
          <a:solidFill>
            <a:schemeClr val="tx1"/>
          </a:solidFill>
          <a:latin typeface="+mn-lt"/>
          <a:ea typeface="+mn-ea"/>
          <a:cs typeface="+mn-cs"/>
        </a:defRPr>
      </a:lvl3pPr>
      <a:lvl4pPr marL="2228850" algn="l" defTabSz="1485900" rtl="0" eaLnBrk="1" latinLnBrk="0" hangingPunct="1">
        <a:defRPr sz="2926" kern="1200">
          <a:solidFill>
            <a:schemeClr val="tx1"/>
          </a:solidFill>
          <a:latin typeface="+mn-lt"/>
          <a:ea typeface="+mn-ea"/>
          <a:cs typeface="+mn-cs"/>
        </a:defRPr>
      </a:lvl4pPr>
      <a:lvl5pPr marL="2971800" algn="l" defTabSz="1485900" rtl="0" eaLnBrk="1" latinLnBrk="0" hangingPunct="1">
        <a:defRPr sz="2926" kern="1200">
          <a:solidFill>
            <a:schemeClr val="tx1"/>
          </a:solidFill>
          <a:latin typeface="+mn-lt"/>
          <a:ea typeface="+mn-ea"/>
          <a:cs typeface="+mn-cs"/>
        </a:defRPr>
      </a:lvl5pPr>
      <a:lvl6pPr marL="3714750" algn="l" defTabSz="1485900" rtl="0" eaLnBrk="1" latinLnBrk="0" hangingPunct="1">
        <a:defRPr sz="2926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algn="l" defTabSz="1485900" rtl="0" eaLnBrk="1" latinLnBrk="0" hangingPunct="1">
        <a:defRPr sz="2926" kern="1200">
          <a:solidFill>
            <a:schemeClr val="tx1"/>
          </a:solidFill>
          <a:latin typeface="+mn-lt"/>
          <a:ea typeface="+mn-ea"/>
          <a:cs typeface="+mn-cs"/>
        </a:defRPr>
      </a:lvl7pPr>
      <a:lvl8pPr marL="5200650" algn="l" defTabSz="1485900" rtl="0" eaLnBrk="1" latinLnBrk="0" hangingPunct="1">
        <a:defRPr sz="2926" kern="1200">
          <a:solidFill>
            <a:schemeClr val="tx1"/>
          </a:solidFill>
          <a:latin typeface="+mn-lt"/>
          <a:ea typeface="+mn-ea"/>
          <a:cs typeface="+mn-cs"/>
        </a:defRPr>
      </a:lvl8pPr>
      <a:lvl9pPr marL="5943600" algn="l" defTabSz="1485900" rtl="0" eaLnBrk="1" latinLnBrk="0" hangingPunct="1">
        <a:defRPr sz="29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2" y="730253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2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6934" y="12507265"/>
            <a:ext cx="3714870" cy="1320702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451002"/>
            <a:ext cx="4426631" cy="13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6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4" r:id="rId8"/>
    <p:sldLayoutId id="2147483705" r:id="rId9"/>
  </p:sldLayoutIdLst>
  <p:txStyles>
    <p:titleStyle>
      <a:lvl1pPr algn="l" defTabSz="1485900" rtl="0" eaLnBrk="1" latinLnBrk="0" hangingPunct="1">
        <a:lnSpc>
          <a:spcPct val="90000"/>
        </a:lnSpc>
        <a:spcBef>
          <a:spcPct val="0"/>
        </a:spcBef>
        <a:buNone/>
        <a:defRPr lang="en-IE" sz="6500" b="1" kern="1200" dirty="0">
          <a:solidFill>
            <a:srgbClr val="0080B2"/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371476" indent="-371476" algn="l" defTabSz="1485900" rtl="0" eaLnBrk="1" latinLnBrk="0" hangingPunct="1">
        <a:lnSpc>
          <a:spcPct val="90000"/>
        </a:lnSpc>
        <a:spcBef>
          <a:spcPts val="1626"/>
        </a:spcBef>
        <a:buFont typeface="Arial" panose="020B0604020202020204" pitchFamily="34" charset="0"/>
        <a:buChar char="•"/>
        <a:defRPr sz="4550" kern="1200">
          <a:solidFill>
            <a:schemeClr val="tx1"/>
          </a:solidFill>
          <a:latin typeface="Lato" panose="020F0502020204030203"/>
          <a:ea typeface="+mn-ea"/>
          <a:cs typeface="+mn-cs"/>
        </a:defRPr>
      </a:lvl1pPr>
      <a:lvl2pPr marL="1114426" indent="-371476" algn="l" defTabSz="1485900" rtl="0" eaLnBrk="1" latinLnBrk="0" hangingPunct="1">
        <a:lnSpc>
          <a:spcPct val="90000"/>
        </a:lnSpc>
        <a:spcBef>
          <a:spcPts val="812"/>
        </a:spcBef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Lato" panose="020F0502020204030203"/>
          <a:ea typeface="+mn-ea"/>
          <a:cs typeface="+mn-cs"/>
        </a:defRPr>
      </a:lvl2pPr>
      <a:lvl3pPr marL="1857376" indent="-371476" algn="l" defTabSz="1485900" rtl="0" eaLnBrk="1" latinLnBrk="0" hangingPunct="1">
        <a:lnSpc>
          <a:spcPct val="90000"/>
        </a:lnSpc>
        <a:spcBef>
          <a:spcPts val="812"/>
        </a:spcBef>
        <a:buFont typeface="Arial" panose="020B0604020202020204" pitchFamily="34" charset="0"/>
        <a:buChar char="•"/>
        <a:defRPr sz="3250" kern="1200">
          <a:solidFill>
            <a:schemeClr val="tx1"/>
          </a:solidFill>
          <a:latin typeface="Lato" panose="020F0502020204030203"/>
          <a:ea typeface="+mn-ea"/>
          <a:cs typeface="+mn-cs"/>
        </a:defRPr>
      </a:lvl3pPr>
      <a:lvl4pPr marL="2600326" indent="-371476" algn="l" defTabSz="1485900" rtl="0" eaLnBrk="1" latinLnBrk="0" hangingPunct="1">
        <a:lnSpc>
          <a:spcPct val="90000"/>
        </a:lnSpc>
        <a:spcBef>
          <a:spcPts val="812"/>
        </a:spcBef>
        <a:buFont typeface="Arial" panose="020B0604020202020204" pitchFamily="34" charset="0"/>
        <a:buChar char="•"/>
        <a:defRPr sz="2926" kern="1200">
          <a:solidFill>
            <a:schemeClr val="tx1"/>
          </a:solidFill>
          <a:latin typeface="Lato" panose="020F0502020204030203"/>
          <a:ea typeface="+mn-ea"/>
          <a:cs typeface="+mn-cs"/>
        </a:defRPr>
      </a:lvl4pPr>
      <a:lvl5pPr marL="3343276" indent="-371476" algn="l" defTabSz="1485900" rtl="0" eaLnBrk="1" latinLnBrk="0" hangingPunct="1">
        <a:lnSpc>
          <a:spcPct val="90000"/>
        </a:lnSpc>
        <a:spcBef>
          <a:spcPts val="812"/>
        </a:spcBef>
        <a:buFont typeface="Arial" panose="020B0604020202020204" pitchFamily="34" charset="0"/>
        <a:buChar char="•"/>
        <a:defRPr sz="2926" kern="1200">
          <a:solidFill>
            <a:schemeClr val="tx1"/>
          </a:solidFill>
          <a:latin typeface="Lato" panose="020F0502020204030203"/>
          <a:ea typeface="+mn-ea"/>
          <a:cs typeface="+mn-cs"/>
        </a:defRPr>
      </a:lvl5pPr>
      <a:lvl6pPr marL="4086226" indent="-371476" algn="l" defTabSz="1485900" rtl="0" eaLnBrk="1" latinLnBrk="0" hangingPunct="1">
        <a:lnSpc>
          <a:spcPct val="90000"/>
        </a:lnSpc>
        <a:spcBef>
          <a:spcPts val="812"/>
        </a:spcBef>
        <a:buFont typeface="Arial" panose="020B0604020202020204" pitchFamily="34" charset="0"/>
        <a:buChar char="•"/>
        <a:defRPr sz="2926" kern="1200">
          <a:solidFill>
            <a:schemeClr val="tx1"/>
          </a:solidFill>
          <a:latin typeface="+mn-lt"/>
          <a:ea typeface="+mn-ea"/>
          <a:cs typeface="+mn-cs"/>
        </a:defRPr>
      </a:lvl6pPr>
      <a:lvl7pPr marL="4829176" indent="-371476" algn="l" defTabSz="1485900" rtl="0" eaLnBrk="1" latinLnBrk="0" hangingPunct="1">
        <a:lnSpc>
          <a:spcPct val="90000"/>
        </a:lnSpc>
        <a:spcBef>
          <a:spcPts val="812"/>
        </a:spcBef>
        <a:buFont typeface="Arial" panose="020B0604020202020204" pitchFamily="34" charset="0"/>
        <a:buChar char="•"/>
        <a:defRPr sz="2926" kern="1200">
          <a:solidFill>
            <a:schemeClr val="tx1"/>
          </a:solidFill>
          <a:latin typeface="+mn-lt"/>
          <a:ea typeface="+mn-ea"/>
          <a:cs typeface="+mn-cs"/>
        </a:defRPr>
      </a:lvl7pPr>
      <a:lvl8pPr marL="5572126" indent="-371476" algn="l" defTabSz="1485900" rtl="0" eaLnBrk="1" latinLnBrk="0" hangingPunct="1">
        <a:lnSpc>
          <a:spcPct val="90000"/>
        </a:lnSpc>
        <a:spcBef>
          <a:spcPts val="812"/>
        </a:spcBef>
        <a:buFont typeface="Arial" panose="020B0604020202020204" pitchFamily="34" charset="0"/>
        <a:buChar char="•"/>
        <a:defRPr sz="2926" kern="1200">
          <a:solidFill>
            <a:schemeClr val="tx1"/>
          </a:solidFill>
          <a:latin typeface="+mn-lt"/>
          <a:ea typeface="+mn-ea"/>
          <a:cs typeface="+mn-cs"/>
        </a:defRPr>
      </a:lvl8pPr>
      <a:lvl9pPr marL="6315076" indent="-371476" algn="l" defTabSz="1485900" rtl="0" eaLnBrk="1" latinLnBrk="0" hangingPunct="1">
        <a:lnSpc>
          <a:spcPct val="90000"/>
        </a:lnSpc>
        <a:spcBef>
          <a:spcPts val="812"/>
        </a:spcBef>
        <a:buFont typeface="Arial" panose="020B0604020202020204" pitchFamily="34" charset="0"/>
        <a:buChar char="•"/>
        <a:defRPr sz="29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85900" rtl="0" eaLnBrk="1" latinLnBrk="0" hangingPunct="1">
        <a:defRPr sz="2926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algn="l" defTabSz="1485900" rtl="0" eaLnBrk="1" latinLnBrk="0" hangingPunct="1">
        <a:defRPr sz="2926" kern="1200">
          <a:solidFill>
            <a:schemeClr val="tx1"/>
          </a:solidFill>
          <a:latin typeface="+mn-lt"/>
          <a:ea typeface="+mn-ea"/>
          <a:cs typeface="+mn-cs"/>
        </a:defRPr>
      </a:lvl2pPr>
      <a:lvl3pPr marL="1485900" algn="l" defTabSz="1485900" rtl="0" eaLnBrk="1" latinLnBrk="0" hangingPunct="1">
        <a:defRPr sz="2926" kern="1200">
          <a:solidFill>
            <a:schemeClr val="tx1"/>
          </a:solidFill>
          <a:latin typeface="+mn-lt"/>
          <a:ea typeface="+mn-ea"/>
          <a:cs typeface="+mn-cs"/>
        </a:defRPr>
      </a:lvl3pPr>
      <a:lvl4pPr marL="2228850" algn="l" defTabSz="1485900" rtl="0" eaLnBrk="1" latinLnBrk="0" hangingPunct="1">
        <a:defRPr sz="2926" kern="1200">
          <a:solidFill>
            <a:schemeClr val="tx1"/>
          </a:solidFill>
          <a:latin typeface="+mn-lt"/>
          <a:ea typeface="+mn-ea"/>
          <a:cs typeface="+mn-cs"/>
        </a:defRPr>
      </a:lvl4pPr>
      <a:lvl5pPr marL="2971800" algn="l" defTabSz="1485900" rtl="0" eaLnBrk="1" latinLnBrk="0" hangingPunct="1">
        <a:defRPr sz="2926" kern="1200">
          <a:solidFill>
            <a:schemeClr val="tx1"/>
          </a:solidFill>
          <a:latin typeface="+mn-lt"/>
          <a:ea typeface="+mn-ea"/>
          <a:cs typeface="+mn-cs"/>
        </a:defRPr>
      </a:lvl5pPr>
      <a:lvl6pPr marL="3714750" algn="l" defTabSz="1485900" rtl="0" eaLnBrk="1" latinLnBrk="0" hangingPunct="1">
        <a:defRPr sz="2926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algn="l" defTabSz="1485900" rtl="0" eaLnBrk="1" latinLnBrk="0" hangingPunct="1">
        <a:defRPr sz="2926" kern="1200">
          <a:solidFill>
            <a:schemeClr val="tx1"/>
          </a:solidFill>
          <a:latin typeface="+mn-lt"/>
          <a:ea typeface="+mn-ea"/>
          <a:cs typeface="+mn-cs"/>
        </a:defRPr>
      </a:lvl7pPr>
      <a:lvl8pPr marL="5200650" algn="l" defTabSz="1485900" rtl="0" eaLnBrk="1" latinLnBrk="0" hangingPunct="1">
        <a:defRPr sz="2926" kern="1200">
          <a:solidFill>
            <a:schemeClr val="tx1"/>
          </a:solidFill>
          <a:latin typeface="+mn-lt"/>
          <a:ea typeface="+mn-ea"/>
          <a:cs typeface="+mn-cs"/>
        </a:defRPr>
      </a:lvl8pPr>
      <a:lvl9pPr marL="5943600" algn="l" defTabSz="1485900" rtl="0" eaLnBrk="1" latinLnBrk="0" hangingPunct="1">
        <a:defRPr sz="29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E" sz="11400" dirty="0"/>
              <a:t>Proposals for the development of a dedicated Family </a:t>
            </a:r>
            <a:r>
              <a:rPr lang="en-IE" sz="11400"/>
              <a:t>Court System</a:t>
            </a:r>
            <a:endParaRPr lang="en-IE" sz="11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IE" sz="4800" dirty="0"/>
              <a:t>Deputy Secretary Oonagh Buckley</a:t>
            </a:r>
          </a:p>
          <a:p>
            <a:pPr algn="r"/>
            <a:r>
              <a:rPr lang="en-IE" sz="4800"/>
              <a:t>2 July 2020</a:t>
            </a:r>
            <a:endParaRPr lang="en-IE" sz="4800" dirty="0"/>
          </a:p>
        </p:txBody>
      </p:sp>
    </p:spTree>
    <p:extLst>
      <p:ext uri="{BB962C8B-B14F-4D97-AF65-F5344CB8AC3E}">
        <p14:creationId xmlns:p14="http://schemas.microsoft.com/office/powerpoint/2010/main" val="139183808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8970" y="3814011"/>
            <a:ext cx="18897030" cy="1306629"/>
          </a:xfrm>
        </p:spPr>
        <p:txBody>
          <a:bodyPr>
            <a:normAutofit/>
          </a:bodyPr>
          <a:lstStyle/>
          <a:p>
            <a:r>
              <a:rPr lang="en-IE" sz="7200" dirty="0">
                <a:latin typeface="+mj-lt"/>
              </a:rPr>
              <a:t>Policy Proposals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3708970" y="5486400"/>
            <a:ext cx="18897030" cy="7002723"/>
          </a:xfrm>
        </p:spPr>
        <p:txBody>
          <a:bodyPr>
            <a:normAutofit/>
          </a:bodyPr>
          <a:lstStyle/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IE" sz="3600" dirty="0"/>
              <a:t>Access to the system;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IE" sz="3600" dirty="0"/>
              <a:t>Location of key points of contact when it comes to determining what course of action to take;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IE" sz="3600" dirty="0"/>
              <a:t>Availability of alternatives to court litigation where this is practicable and appropriate;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IE" sz="3600" dirty="0"/>
              <a:t>Education as to the supports which are available; 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IE" sz="3600" dirty="0"/>
              <a:t>An integrated network of professionals, including the judiciary, who are equipped with the requisite skills to manage the problems which will inevitably confront them;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IE" sz="3600" dirty="0"/>
              <a:t>The creation of appropriate linkages so that multiple family law proceedings involving the same family can be facilitated, 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IE" sz="3600" dirty="0"/>
              <a:t>Follow up in terms of enforcement where a decision is given, 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4018639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8970" y="3814011"/>
            <a:ext cx="18897030" cy="1306629"/>
          </a:xfrm>
        </p:spPr>
        <p:txBody>
          <a:bodyPr>
            <a:normAutofit/>
          </a:bodyPr>
          <a:lstStyle/>
          <a:p>
            <a:r>
              <a:rPr lang="en-IE" sz="7200" dirty="0">
                <a:latin typeface="+mj-lt"/>
              </a:rPr>
              <a:t>Bill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3708970" y="5486400"/>
            <a:ext cx="18897030" cy="700272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6600" dirty="0"/>
              <a:t>Streamline Family Law Court Processes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6600" dirty="0"/>
              <a:t>Clarify Jurisdictional Issues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6600" dirty="0"/>
              <a:t>Guiding Principles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5877360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tandard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Justice_Dept_PPT-Template.potx" id="{29F50B2B-4C4F-4E82-B5C9-D165B2E1A791}" vid="{2C1A7AA3-801D-4961-9226-2E7F6462BE58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164D4BC7B9F646AC1774F33669FA80" ma:contentTypeVersion="1" ma:contentTypeDescription="Create a new document." ma:contentTypeScope="" ma:versionID="33285357f2d0974aad01437069ae037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3F2BEF0-A171-40A3-B3F6-3DF2F1178F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B224833-1253-4C07-AAFF-167CF7A1AB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1FCDFC-8D03-4E00-8179-FFDFF874BB5A}">
  <ds:schemaRefs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Justice PPT Template</Template>
  <TotalTime>13755</TotalTime>
  <Words>133</Words>
  <Application>Microsoft Office PowerPoint</Application>
  <PresentationFormat>Custom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</vt:i4>
      </vt:variant>
    </vt:vector>
  </HeadingPairs>
  <TitlesOfParts>
    <vt:vector size="15" baseType="lpstr">
      <vt:lpstr>.AppleSystemUIFont</vt:lpstr>
      <vt:lpstr>Arial</vt:lpstr>
      <vt:lpstr>Calibri</vt:lpstr>
      <vt:lpstr>Georgia</vt:lpstr>
      <vt:lpstr>Helvetica Neue</vt:lpstr>
      <vt:lpstr>Lato</vt:lpstr>
      <vt:lpstr>Open Sans</vt:lpstr>
      <vt:lpstr>Wingdings 2</vt:lpstr>
      <vt:lpstr>Standard</vt:lpstr>
      <vt:lpstr>2_Custom Design</vt:lpstr>
      <vt:lpstr>9_Custom Design</vt:lpstr>
      <vt:lpstr>14_Custom Design</vt:lpstr>
      <vt:lpstr>Proposals for the development of a dedicated Family Court System</vt:lpstr>
      <vt:lpstr>Policy Proposals</vt:lpstr>
      <vt:lpstr>Bill</vt:lpstr>
    </vt:vector>
  </TitlesOfParts>
  <Company>Department of Justice &amp; Equality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Ruairi X. Moore</dc:creator>
  <cp:keywords>Hands;teams support</cp:keywords>
  <cp:lastModifiedBy>Noel Sweeney</cp:lastModifiedBy>
  <cp:revision>294</cp:revision>
  <cp:lastPrinted>2018-11-26T18:26:47Z</cp:lastPrinted>
  <dcterms:created xsi:type="dcterms:W3CDTF">2018-07-04T12:01:56Z</dcterms:created>
  <dcterms:modified xsi:type="dcterms:W3CDTF">2020-07-03T09:57:45Z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0x0101003A164D4BC7B9F646AC1774F33669FA80</vt:lpwstr>
  </property>
</Properties>
</file>